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7" r:id="rId1"/>
  </p:sldMasterIdLst>
  <p:notesMasterIdLst>
    <p:notesMasterId r:id="rId14"/>
  </p:notesMasterIdLst>
  <p:handoutMasterIdLst>
    <p:handoutMasterId r:id="rId15"/>
  </p:handoutMasterIdLst>
  <p:sldIdLst>
    <p:sldId id="332" r:id="rId2"/>
    <p:sldId id="257" r:id="rId3"/>
    <p:sldId id="258" r:id="rId4"/>
    <p:sldId id="259" r:id="rId5"/>
    <p:sldId id="304" r:id="rId6"/>
    <p:sldId id="302" r:id="rId7"/>
    <p:sldId id="341" r:id="rId8"/>
    <p:sldId id="339" r:id="rId9"/>
    <p:sldId id="340" r:id="rId10"/>
    <p:sldId id="343" r:id="rId11"/>
    <p:sldId id="260" r:id="rId12"/>
    <p:sldId id="344" r:id="rId13"/>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10"/>
    </p:cViewPr>
  </p:sorterViewPr>
  <p:notesViewPr>
    <p:cSldViewPr>
      <p:cViewPr varScale="1">
        <p:scale>
          <a:sx n="38" d="100"/>
          <a:sy n="38" d="100"/>
        </p:scale>
        <p:origin x="-153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8F325CC-5BB7-40FD-BD89-C2D7A4613357}" type="datetimeFigureOut">
              <a:rPr lang="en-US"/>
              <a:pPr>
                <a:defRPr/>
              </a:pPr>
              <a:t>6/4/2024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B68028B-157C-42D5-851E-1E6A952E1F36}" type="slidenum">
              <a:rPr lang="en-US" altLang="vi-VN"/>
              <a:pPr/>
              <a:t>‹#›</a:t>
            </a:fld>
            <a:endParaRPr lang="en-US" altLang="vi-VN"/>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49155"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560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9158"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49159"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CA203CE4-83AC-4456-9BC8-89384CC0D3D8}" type="slidenum">
              <a:rPr lang="en-US" altLang="vi-VN"/>
              <a:pPr/>
              <a:t>‹#›</a:t>
            </a:fld>
            <a:endParaRPr lang="en-US" altLang="vi-VN"/>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vi-VN" altLang="vi-VN" smtClean="0"/>
          </a:p>
        </p:txBody>
      </p:sp>
      <p:sp>
        <p:nvSpPr>
          <p:cNvPr id="26628" name="Header Placeholder 3"/>
          <p:cNvSpPr>
            <a:spLocks noGrp="1"/>
          </p:cNvSpPr>
          <p:nvPr>
            <p:ph type="hdr" sz="quarter"/>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vi-VN" altLang="vi-VN" sz="1200" smtClean="0"/>
          </a:p>
        </p:txBody>
      </p:sp>
      <p:sp>
        <p:nvSpPr>
          <p:cNvPr id="26629" name="Slide Number Placeholder 4"/>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9F3BBD1D-E527-4CB3-9D72-0044CD9E59BF}" type="slidenum">
              <a:rPr lang="en-US" altLang="vi-VN" sz="1200"/>
              <a:pPr/>
              <a:t>2</a:t>
            </a:fld>
            <a:endParaRPr lang="en-US" altLang="vi-VN"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vi-VN" altLang="vi-VN" smtClean="0"/>
          </a:p>
        </p:txBody>
      </p:sp>
      <p:sp>
        <p:nvSpPr>
          <p:cNvPr id="27652" name="Header Placeholder 3"/>
          <p:cNvSpPr>
            <a:spLocks noGrp="1"/>
          </p:cNvSpPr>
          <p:nvPr>
            <p:ph type="hdr" sz="quarter"/>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vi-VN" altLang="vi-VN" sz="1200" smtClean="0"/>
          </a:p>
        </p:txBody>
      </p:sp>
      <p:sp>
        <p:nvSpPr>
          <p:cNvPr id="27653" name="Slide Number Placeholder 4"/>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DF3D59F4-0BA8-4317-B12F-5F0E6E7C6E17}" type="slidenum">
              <a:rPr lang="en-US" altLang="vi-VN" sz="1200"/>
              <a:pPr/>
              <a:t>8</a:t>
            </a:fld>
            <a:endParaRPr lang="en-US" altLang="vi-VN"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vi-VN" altLang="vi-VN" smtClean="0"/>
          </a:p>
        </p:txBody>
      </p:sp>
      <p:sp>
        <p:nvSpPr>
          <p:cNvPr id="286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51521B19-6F63-45FE-8017-8B62D51B4D65}" type="slidenum">
              <a:rPr lang="en-US" altLang="vi-VN" sz="1200"/>
              <a:pPr/>
              <a:t>9</a:t>
            </a:fld>
            <a:endParaRPr lang="en-US" altLang="vi-VN" sz="1200"/>
          </a:p>
        </p:txBody>
      </p:sp>
      <p:sp>
        <p:nvSpPr>
          <p:cNvPr id="28677" name="Header Placeholder 4"/>
          <p:cNvSpPr>
            <a:spLocks noGrp="1"/>
          </p:cNvSpPr>
          <p:nvPr>
            <p:ph type="hdr" sz="quarter"/>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vi-VN" altLang="vi-VN"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2438400"/>
            <a:ext cx="9147175" cy="1063625"/>
            <a:chOff x="-2" y="1536"/>
            <a:chExt cx="5762" cy="670"/>
          </a:xfrm>
        </p:grpSpPr>
        <p:grpSp>
          <p:nvGrpSpPr>
            <p:cNvPr id="5" name="Group 3"/>
            <p:cNvGrpSpPr>
              <a:grpSpLocks/>
            </p:cNvGrpSpPr>
            <p:nvPr/>
          </p:nvGrpSpPr>
          <p:grpSpPr bwMode="auto">
            <a:xfrm flipH="1">
              <a:off x="-2" y="1562"/>
              <a:ext cx="5763" cy="644"/>
              <a:chOff x="-3" y="1562"/>
              <a:chExt cx="5763" cy="644"/>
            </a:xfrm>
          </p:grpSpPr>
          <p:sp>
            <p:nvSpPr>
              <p:cNvPr id="8" name="Freeform 4"/>
              <p:cNvSpPr>
                <a:spLocks/>
              </p:cNvSpPr>
              <p:nvPr/>
            </p:nvSpPr>
            <p:spPr bwMode="ltGray">
              <a:xfrm rot="-5400000">
                <a:off x="2558" y="-993"/>
                <a:ext cx="624" cy="5745"/>
              </a:xfrm>
              <a:custGeom>
                <a:avLst/>
                <a:gdLst>
                  <a:gd name="T0" fmla="*/ 0 w 1000"/>
                  <a:gd name="T1" fmla="*/ 0 h 720"/>
                  <a:gd name="T2" fmla="*/ 0 w 1000"/>
                  <a:gd name="T3" fmla="*/ 45840 h 720"/>
                  <a:gd name="T4" fmla="*/ 389 w 1000"/>
                  <a:gd name="T5" fmla="*/ 45840 h 720"/>
                  <a:gd name="T6" fmla="*/ 389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9" name="Freeform 5"/>
              <p:cNvSpPr>
                <a:spLocks/>
              </p:cNvSpPr>
              <p:nvPr/>
            </p:nvSpPr>
            <p:spPr bwMode="ltGray">
              <a:xfrm rot="-5400000">
                <a:off x="1322" y="1669"/>
                <a:ext cx="624" cy="421"/>
              </a:xfrm>
              <a:custGeom>
                <a:avLst/>
                <a:gdLst>
                  <a:gd name="T0" fmla="*/ 0 w 624"/>
                  <a:gd name="T1" fmla="*/ 0 h 317"/>
                  <a:gd name="T2" fmla="*/ 0 w 624"/>
                  <a:gd name="T3" fmla="*/ 479 h 317"/>
                  <a:gd name="T4" fmla="*/ 624 w 624"/>
                  <a:gd name="T5" fmla="*/ 47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 name="Freeform 6"/>
              <p:cNvSpPr>
                <a:spLocks/>
              </p:cNvSpPr>
              <p:nvPr/>
            </p:nvSpPr>
            <p:spPr bwMode="ltGray">
              <a:xfrm rot="-5400000">
                <a:off x="982" y="1669"/>
                <a:ext cx="624" cy="422"/>
              </a:xfrm>
              <a:custGeom>
                <a:avLst/>
                <a:gdLst>
                  <a:gd name="T0" fmla="*/ 0 w 624"/>
                  <a:gd name="T1" fmla="*/ 0 h 317"/>
                  <a:gd name="T2" fmla="*/ 0 w 624"/>
                  <a:gd name="T3" fmla="*/ 482 h 317"/>
                  <a:gd name="T4" fmla="*/ 624 w 624"/>
                  <a:gd name="T5" fmla="*/ 48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1" name="Freeform 7"/>
              <p:cNvSpPr>
                <a:spLocks/>
              </p:cNvSpPr>
              <p:nvPr/>
            </p:nvSpPr>
            <p:spPr bwMode="ltGray">
              <a:xfrm rot="-5400000">
                <a:off x="-58" y="1759"/>
                <a:ext cx="624" cy="255"/>
              </a:xfrm>
              <a:custGeom>
                <a:avLst/>
                <a:gdLst>
                  <a:gd name="T0" fmla="*/ 0 w 624"/>
                  <a:gd name="T1" fmla="*/ 26 h 370"/>
                  <a:gd name="T2" fmla="*/ 0 w 624"/>
                  <a:gd name="T3" fmla="*/ 154 h 370"/>
                  <a:gd name="T4" fmla="*/ 624 w 624"/>
                  <a:gd name="T5" fmla="*/ 154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2" name="Freeform 8"/>
              <p:cNvSpPr>
                <a:spLocks/>
              </p:cNvSpPr>
              <p:nvPr/>
            </p:nvSpPr>
            <p:spPr bwMode="ltGray">
              <a:xfrm rot="-5400000">
                <a:off x="664" y="1733"/>
                <a:ext cx="624" cy="294"/>
              </a:xfrm>
              <a:custGeom>
                <a:avLst/>
                <a:gdLst>
                  <a:gd name="T0" fmla="*/ 0 w 624"/>
                  <a:gd name="T1" fmla="*/ 0 h 317"/>
                  <a:gd name="T2" fmla="*/ 0 w 624"/>
                  <a:gd name="T3" fmla="*/ 234 h 317"/>
                  <a:gd name="T4" fmla="*/ 624 w 624"/>
                  <a:gd name="T5" fmla="*/ 2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3" name="Freeform 9"/>
              <p:cNvSpPr>
                <a:spLocks/>
              </p:cNvSpPr>
              <p:nvPr/>
            </p:nvSpPr>
            <p:spPr bwMode="ltGray">
              <a:xfrm rot="-5400000">
                <a:off x="442" y="1699"/>
                <a:ext cx="624" cy="362"/>
              </a:xfrm>
              <a:custGeom>
                <a:avLst/>
                <a:gdLst>
                  <a:gd name="T0" fmla="*/ 0 w 624"/>
                  <a:gd name="T1" fmla="*/ 0 h 272"/>
                  <a:gd name="T2" fmla="*/ 0 w 624"/>
                  <a:gd name="T3" fmla="*/ 482 h 272"/>
                  <a:gd name="T4" fmla="*/ 240 w 624"/>
                  <a:gd name="T5" fmla="*/ 425 h 272"/>
                  <a:gd name="T6" fmla="*/ 624 w 624"/>
                  <a:gd name="T7" fmla="*/ 482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4" name="Freeform 10"/>
              <p:cNvSpPr>
                <a:spLocks/>
              </p:cNvSpPr>
              <p:nvPr/>
            </p:nvSpPr>
            <p:spPr bwMode="ltGray">
              <a:xfrm rot="-5400000">
                <a:off x="154" y="1733"/>
                <a:ext cx="632" cy="315"/>
              </a:xfrm>
              <a:custGeom>
                <a:avLst/>
                <a:gdLst>
                  <a:gd name="T0" fmla="*/ 8 w 632"/>
                  <a:gd name="T1" fmla="*/ 34 h 362"/>
                  <a:gd name="T2" fmla="*/ 8 w 632"/>
                  <a:gd name="T3" fmla="*/ 240 h 362"/>
                  <a:gd name="T4" fmla="*/ 248 w 632"/>
                  <a:gd name="T5" fmla="*/ 240 h 362"/>
                  <a:gd name="T6" fmla="*/ 632 w 632"/>
                  <a:gd name="T7" fmla="*/ 240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5" name="Freeform 11"/>
              <p:cNvSpPr>
                <a:spLocks/>
              </p:cNvSpPr>
              <p:nvPr/>
            </p:nvSpPr>
            <p:spPr bwMode="ltGray">
              <a:xfrm rot="-5400000">
                <a:off x="3205" y="1665"/>
                <a:ext cx="624" cy="421"/>
              </a:xfrm>
              <a:custGeom>
                <a:avLst/>
                <a:gdLst>
                  <a:gd name="T0" fmla="*/ 0 w 624"/>
                  <a:gd name="T1" fmla="*/ 0 h 317"/>
                  <a:gd name="T2" fmla="*/ 0 w 624"/>
                  <a:gd name="T3" fmla="*/ 479 h 317"/>
                  <a:gd name="T4" fmla="*/ 624 w 624"/>
                  <a:gd name="T5" fmla="*/ 47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6" name="Freeform 12"/>
              <p:cNvSpPr>
                <a:spLocks/>
              </p:cNvSpPr>
              <p:nvPr/>
            </p:nvSpPr>
            <p:spPr bwMode="ltGray">
              <a:xfrm rot="-5400000">
                <a:off x="2870" y="1664"/>
                <a:ext cx="624" cy="422"/>
              </a:xfrm>
              <a:custGeom>
                <a:avLst/>
                <a:gdLst>
                  <a:gd name="T0" fmla="*/ 0 w 624"/>
                  <a:gd name="T1" fmla="*/ 0 h 317"/>
                  <a:gd name="T2" fmla="*/ 0 w 624"/>
                  <a:gd name="T3" fmla="*/ 482 h 317"/>
                  <a:gd name="T4" fmla="*/ 624 w 624"/>
                  <a:gd name="T5" fmla="*/ 48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7" name="Freeform 13"/>
              <p:cNvSpPr>
                <a:spLocks/>
              </p:cNvSpPr>
              <p:nvPr/>
            </p:nvSpPr>
            <p:spPr bwMode="ltGray">
              <a:xfrm rot="-5400000">
                <a:off x="1828" y="1754"/>
                <a:ext cx="624" cy="255"/>
              </a:xfrm>
              <a:custGeom>
                <a:avLst/>
                <a:gdLst>
                  <a:gd name="T0" fmla="*/ 0 w 624"/>
                  <a:gd name="T1" fmla="*/ 26 h 370"/>
                  <a:gd name="T2" fmla="*/ 0 w 624"/>
                  <a:gd name="T3" fmla="*/ 154 h 370"/>
                  <a:gd name="T4" fmla="*/ 624 w 624"/>
                  <a:gd name="T5" fmla="*/ 154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8" name="Freeform 14"/>
              <p:cNvSpPr>
                <a:spLocks/>
              </p:cNvSpPr>
              <p:nvPr/>
            </p:nvSpPr>
            <p:spPr bwMode="ltGray">
              <a:xfrm rot="-5400000">
                <a:off x="2551" y="1728"/>
                <a:ext cx="624" cy="294"/>
              </a:xfrm>
              <a:custGeom>
                <a:avLst/>
                <a:gdLst>
                  <a:gd name="T0" fmla="*/ 0 w 624"/>
                  <a:gd name="T1" fmla="*/ 0 h 317"/>
                  <a:gd name="T2" fmla="*/ 0 w 624"/>
                  <a:gd name="T3" fmla="*/ 234 h 317"/>
                  <a:gd name="T4" fmla="*/ 624 w 624"/>
                  <a:gd name="T5" fmla="*/ 2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9" name="Freeform 15"/>
              <p:cNvSpPr>
                <a:spLocks/>
              </p:cNvSpPr>
              <p:nvPr/>
            </p:nvSpPr>
            <p:spPr bwMode="ltGray">
              <a:xfrm rot="-5400000">
                <a:off x="2328" y="1695"/>
                <a:ext cx="624" cy="361"/>
              </a:xfrm>
              <a:custGeom>
                <a:avLst/>
                <a:gdLst>
                  <a:gd name="T0" fmla="*/ 0 w 624"/>
                  <a:gd name="T1" fmla="*/ 0 h 272"/>
                  <a:gd name="T2" fmla="*/ 0 w 624"/>
                  <a:gd name="T3" fmla="*/ 479 h 272"/>
                  <a:gd name="T4" fmla="*/ 240 w 624"/>
                  <a:gd name="T5" fmla="*/ 423 h 272"/>
                  <a:gd name="T6" fmla="*/ 624 w 624"/>
                  <a:gd name="T7" fmla="*/ 479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0" name="Freeform 16"/>
              <p:cNvSpPr>
                <a:spLocks/>
              </p:cNvSpPr>
              <p:nvPr/>
            </p:nvSpPr>
            <p:spPr bwMode="ltGray">
              <a:xfrm rot="-5400000">
                <a:off x="2043" y="1721"/>
                <a:ext cx="632" cy="316"/>
              </a:xfrm>
              <a:custGeom>
                <a:avLst/>
                <a:gdLst>
                  <a:gd name="T0" fmla="*/ 8 w 632"/>
                  <a:gd name="T1" fmla="*/ 34 h 362"/>
                  <a:gd name="T2" fmla="*/ 8 w 632"/>
                  <a:gd name="T3" fmla="*/ 242 h 362"/>
                  <a:gd name="T4" fmla="*/ 248 w 632"/>
                  <a:gd name="T5" fmla="*/ 242 h 362"/>
                  <a:gd name="T6" fmla="*/ 632 w 632"/>
                  <a:gd name="T7" fmla="*/ 242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1" name="Freeform 17"/>
              <p:cNvSpPr>
                <a:spLocks/>
              </p:cNvSpPr>
              <p:nvPr/>
            </p:nvSpPr>
            <p:spPr bwMode="ltGray">
              <a:xfrm rot="-5400000">
                <a:off x="4071" y="1669"/>
                <a:ext cx="624" cy="421"/>
              </a:xfrm>
              <a:custGeom>
                <a:avLst/>
                <a:gdLst>
                  <a:gd name="T0" fmla="*/ 0 w 624"/>
                  <a:gd name="T1" fmla="*/ 0 h 317"/>
                  <a:gd name="T2" fmla="*/ 0 w 624"/>
                  <a:gd name="T3" fmla="*/ 479 h 317"/>
                  <a:gd name="T4" fmla="*/ 624 w 624"/>
                  <a:gd name="T5" fmla="*/ 47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2" name="Freeform 18"/>
              <p:cNvSpPr>
                <a:spLocks/>
              </p:cNvSpPr>
              <p:nvPr/>
            </p:nvSpPr>
            <p:spPr bwMode="ltGray">
              <a:xfrm rot="-5400000">
                <a:off x="3736" y="1669"/>
                <a:ext cx="624" cy="422"/>
              </a:xfrm>
              <a:custGeom>
                <a:avLst/>
                <a:gdLst>
                  <a:gd name="T0" fmla="*/ 0 w 624"/>
                  <a:gd name="T1" fmla="*/ 0 h 317"/>
                  <a:gd name="T2" fmla="*/ 0 w 624"/>
                  <a:gd name="T3" fmla="*/ 482 h 317"/>
                  <a:gd name="T4" fmla="*/ 624 w 624"/>
                  <a:gd name="T5" fmla="*/ 48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3" name="Freeform 19"/>
              <p:cNvSpPr>
                <a:spLocks/>
              </p:cNvSpPr>
              <p:nvPr/>
            </p:nvSpPr>
            <p:spPr bwMode="ltGray">
              <a:xfrm rot="-5400000">
                <a:off x="4577" y="1752"/>
                <a:ext cx="624" cy="255"/>
              </a:xfrm>
              <a:custGeom>
                <a:avLst/>
                <a:gdLst>
                  <a:gd name="T0" fmla="*/ 0 w 624"/>
                  <a:gd name="T1" fmla="*/ 26 h 370"/>
                  <a:gd name="T2" fmla="*/ 0 w 624"/>
                  <a:gd name="T3" fmla="*/ 154 h 370"/>
                  <a:gd name="T4" fmla="*/ 624 w 624"/>
                  <a:gd name="T5" fmla="*/ 154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4"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5" name="Freeform 21"/>
              <p:cNvSpPr>
                <a:spLocks/>
              </p:cNvSpPr>
              <p:nvPr/>
            </p:nvSpPr>
            <p:spPr bwMode="ltGray">
              <a:xfrm rot="-5400000">
                <a:off x="5077" y="1695"/>
                <a:ext cx="624" cy="361"/>
              </a:xfrm>
              <a:custGeom>
                <a:avLst/>
                <a:gdLst>
                  <a:gd name="T0" fmla="*/ 0 w 624"/>
                  <a:gd name="T1" fmla="*/ 0 h 272"/>
                  <a:gd name="T2" fmla="*/ 0 w 624"/>
                  <a:gd name="T3" fmla="*/ 479 h 272"/>
                  <a:gd name="T4" fmla="*/ 240 w 624"/>
                  <a:gd name="T5" fmla="*/ 423 h 272"/>
                  <a:gd name="T6" fmla="*/ 624 w 624"/>
                  <a:gd name="T7" fmla="*/ 479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26" name="Freeform 22"/>
              <p:cNvSpPr>
                <a:spLocks/>
              </p:cNvSpPr>
              <p:nvPr/>
            </p:nvSpPr>
            <p:spPr bwMode="ltGray">
              <a:xfrm rot="-5400000">
                <a:off x="4797" y="1721"/>
                <a:ext cx="632" cy="316"/>
              </a:xfrm>
              <a:custGeom>
                <a:avLst/>
                <a:gdLst>
                  <a:gd name="T0" fmla="*/ 8 w 632"/>
                  <a:gd name="T1" fmla="*/ 34 h 362"/>
                  <a:gd name="T2" fmla="*/ 8 w 632"/>
                  <a:gd name="T3" fmla="*/ 242 h 362"/>
                  <a:gd name="T4" fmla="*/ 248 w 632"/>
                  <a:gd name="T5" fmla="*/ 242 h 362"/>
                  <a:gd name="T6" fmla="*/ 632 w 632"/>
                  <a:gd name="T7" fmla="*/ 242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grpSp>
        <p:sp>
          <p:nvSpPr>
            <p:cNvPr id="6" name="Freeform 23"/>
            <p:cNvSpPr>
              <a:spLocks/>
            </p:cNvSpPr>
            <p:nvPr/>
          </p:nvSpPr>
          <p:spPr bwMode="ltGray">
            <a:xfrm flipH="1">
              <a:off x="-2" y="1536"/>
              <a:ext cx="5762" cy="412"/>
            </a:xfrm>
            <a:custGeom>
              <a:avLst/>
              <a:gdLst>
                <a:gd name="T0" fmla="*/ 0 w 5762"/>
                <a:gd name="T1" fmla="*/ 225 h 385"/>
                <a:gd name="T2" fmla="*/ 5762 w 5762"/>
                <a:gd name="T3" fmla="*/ 215 h 385"/>
                <a:gd name="T4" fmla="*/ 5762 w 5762"/>
                <a:gd name="T5" fmla="*/ 4 h 385"/>
                <a:gd name="T6" fmla="*/ 0 w 5762"/>
                <a:gd name="T7" fmla="*/ 0 h 385"/>
                <a:gd name="T8" fmla="*/ 0 w 5762"/>
                <a:gd name="T9" fmla="*/ 225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vi-VN"/>
            </a:p>
          </p:txBody>
        </p:sp>
        <p:sp>
          <p:nvSpPr>
            <p:cNvPr id="7"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a14="http://schemas.microsoft.com/office/drawing/2010/main" w="9525" cap="flat">
                  <a:solidFill>
                    <a:srgbClr val="000000"/>
                  </a:solidFill>
                  <a:prstDash val="solid"/>
                  <a:miter lim="800000"/>
                  <a:headEnd/>
                  <a:tailEnd/>
                </a14:hiddenLine>
              </a:ext>
            </a:extLst>
          </p:spPr>
          <p:txBody>
            <a:bodyPr wrap="none" anchor="ctr"/>
            <a:lstStyle/>
            <a:p>
              <a:endParaRPr lang="vi-VN"/>
            </a:p>
          </p:txBody>
        </p:sp>
      </p:grpSp>
      <p:sp>
        <p:nvSpPr>
          <p:cNvPr id="12313"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12314" name="Rectangle 26"/>
          <p:cNvSpPr>
            <a:spLocks noGrp="1" noChangeArrowheads="1"/>
          </p:cNvSpPr>
          <p:nvPr>
            <p:ph type="subTitle" idx="1"/>
          </p:nvPr>
        </p:nvSpPr>
        <p:spPr>
          <a:xfrm>
            <a:off x="1166813" y="3886200"/>
            <a:ext cx="6400800" cy="1752600"/>
          </a:xfrm>
        </p:spPr>
        <p:txBody>
          <a:bodyPr/>
          <a:lstStyle>
            <a:lvl1pPr marL="0" indent="0">
              <a:buFont typeface="Monotype Sorts" pitchFamily="2" charset="2"/>
              <a:buNone/>
              <a:defRPr/>
            </a:lvl1pPr>
          </a:lstStyle>
          <a:p>
            <a:r>
              <a:rPr lang="en-US"/>
              <a:t>Click to edit Master subtitle style</a:t>
            </a:r>
          </a:p>
        </p:txBody>
      </p:sp>
      <p:sp>
        <p:nvSpPr>
          <p:cNvPr id="27" name="Rectangle 27"/>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pPr>
              <a:defRPr/>
            </a:pPr>
            <a:r>
              <a:rPr lang="en-US"/>
              <a:t>NNP-ĐHNH</a:t>
            </a:r>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fld id="{85DF63C6-7347-4A1A-912E-F70FFC57DA54}" type="slidenum">
              <a:rPr lang="en-US" altLang="vi-VN"/>
              <a:pPr/>
              <a:t>‹#›</a:t>
            </a:fld>
            <a:endParaRPr lang="en-US" altLang="vi-VN"/>
          </a:p>
        </p:txBody>
      </p:sp>
    </p:spTree>
    <p:extLst>
      <p:ext uri="{BB962C8B-B14F-4D97-AF65-F5344CB8AC3E}">
        <p14:creationId xmlns:p14="http://schemas.microsoft.com/office/powerpoint/2010/main" val="1313725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NNP-ĐHNH</a:t>
            </a:r>
          </a:p>
        </p:txBody>
      </p:sp>
      <p:sp>
        <p:nvSpPr>
          <p:cNvPr id="6" name="Slide Number Placeholder 5"/>
          <p:cNvSpPr>
            <a:spLocks noGrp="1"/>
          </p:cNvSpPr>
          <p:nvPr>
            <p:ph type="sldNum" sz="quarter" idx="12"/>
          </p:nvPr>
        </p:nvSpPr>
        <p:spPr/>
        <p:txBody>
          <a:bodyPr/>
          <a:lstStyle>
            <a:lvl1pPr>
              <a:defRPr/>
            </a:lvl1pPr>
          </a:lstStyle>
          <a:p>
            <a:fld id="{B25B6BBD-DD99-4880-BC52-0708B33F8F29}" type="slidenum">
              <a:rPr lang="en-US" altLang="vi-VN"/>
              <a:pPr/>
              <a:t>‹#›</a:t>
            </a:fld>
            <a:endParaRPr lang="en-US" altLang="vi-VN"/>
          </a:p>
        </p:txBody>
      </p:sp>
    </p:spTree>
    <p:extLst>
      <p:ext uri="{BB962C8B-B14F-4D97-AF65-F5344CB8AC3E}">
        <p14:creationId xmlns:p14="http://schemas.microsoft.com/office/powerpoint/2010/main" val="248256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NNP-ĐHNH</a:t>
            </a:r>
          </a:p>
        </p:txBody>
      </p:sp>
      <p:sp>
        <p:nvSpPr>
          <p:cNvPr id="6" name="Slide Number Placeholder 5"/>
          <p:cNvSpPr>
            <a:spLocks noGrp="1"/>
          </p:cNvSpPr>
          <p:nvPr>
            <p:ph type="sldNum" sz="quarter" idx="12"/>
          </p:nvPr>
        </p:nvSpPr>
        <p:spPr/>
        <p:txBody>
          <a:bodyPr/>
          <a:lstStyle>
            <a:lvl1pPr>
              <a:defRPr/>
            </a:lvl1pPr>
          </a:lstStyle>
          <a:p>
            <a:fld id="{B1139810-2919-4AAD-AE87-8B7726DBDF14}" type="slidenum">
              <a:rPr lang="en-US" altLang="vi-VN"/>
              <a:pPr/>
              <a:t>‹#›</a:t>
            </a:fld>
            <a:endParaRPr lang="en-US" altLang="vi-VN"/>
          </a:p>
        </p:txBody>
      </p:sp>
    </p:spTree>
    <p:extLst>
      <p:ext uri="{BB962C8B-B14F-4D97-AF65-F5344CB8AC3E}">
        <p14:creationId xmlns:p14="http://schemas.microsoft.com/office/powerpoint/2010/main" val="354873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a:lstStyle/>
          <a:p>
            <a:pPr lvl="0"/>
            <a:endParaRPr lang="en-US"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vi-VN"/>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r>
              <a:rPr lang="vi-VN"/>
              <a:t>NNP-ĐHNH</a:t>
            </a:r>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2607C9DA-4E73-4387-A501-B86FD88E23A5}" type="slidenum">
              <a:rPr lang="vi-VN" altLang="vi-VN"/>
              <a:pPr/>
              <a:t>‹#›</a:t>
            </a:fld>
            <a:endParaRPr lang="vi-VN" altLang="vi-VN"/>
          </a:p>
        </p:txBody>
      </p:sp>
    </p:spTree>
    <p:extLst>
      <p:ext uri="{BB962C8B-B14F-4D97-AF65-F5344CB8AC3E}">
        <p14:creationId xmlns:p14="http://schemas.microsoft.com/office/powerpoint/2010/main" val="419742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NNP-ĐHNH</a:t>
            </a:r>
          </a:p>
        </p:txBody>
      </p:sp>
      <p:sp>
        <p:nvSpPr>
          <p:cNvPr id="6" name="Slide Number Placeholder 5"/>
          <p:cNvSpPr>
            <a:spLocks noGrp="1"/>
          </p:cNvSpPr>
          <p:nvPr>
            <p:ph type="sldNum" sz="quarter" idx="12"/>
          </p:nvPr>
        </p:nvSpPr>
        <p:spPr/>
        <p:txBody>
          <a:bodyPr/>
          <a:lstStyle>
            <a:lvl1pPr>
              <a:defRPr/>
            </a:lvl1pPr>
          </a:lstStyle>
          <a:p>
            <a:fld id="{9ED740CE-094C-4603-B733-2A271195C526}" type="slidenum">
              <a:rPr lang="en-US" altLang="vi-VN"/>
              <a:pPr/>
              <a:t>‹#›</a:t>
            </a:fld>
            <a:endParaRPr lang="en-US" altLang="vi-VN"/>
          </a:p>
        </p:txBody>
      </p:sp>
    </p:spTree>
    <p:extLst>
      <p:ext uri="{BB962C8B-B14F-4D97-AF65-F5344CB8AC3E}">
        <p14:creationId xmlns:p14="http://schemas.microsoft.com/office/powerpoint/2010/main" val="3024477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NNP-ĐHNH</a:t>
            </a:r>
          </a:p>
        </p:txBody>
      </p:sp>
      <p:sp>
        <p:nvSpPr>
          <p:cNvPr id="6" name="Slide Number Placeholder 5"/>
          <p:cNvSpPr>
            <a:spLocks noGrp="1"/>
          </p:cNvSpPr>
          <p:nvPr>
            <p:ph type="sldNum" sz="quarter" idx="12"/>
          </p:nvPr>
        </p:nvSpPr>
        <p:spPr/>
        <p:txBody>
          <a:bodyPr/>
          <a:lstStyle>
            <a:lvl1pPr>
              <a:defRPr/>
            </a:lvl1pPr>
          </a:lstStyle>
          <a:p>
            <a:fld id="{548D77A6-8BD9-4C6C-9791-55AB570C211F}" type="slidenum">
              <a:rPr lang="en-US" altLang="vi-VN"/>
              <a:pPr/>
              <a:t>‹#›</a:t>
            </a:fld>
            <a:endParaRPr lang="en-US" altLang="vi-VN"/>
          </a:p>
        </p:txBody>
      </p:sp>
    </p:spTree>
    <p:extLst>
      <p:ext uri="{BB962C8B-B14F-4D97-AF65-F5344CB8AC3E}">
        <p14:creationId xmlns:p14="http://schemas.microsoft.com/office/powerpoint/2010/main" val="314544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NNP-ĐHNH</a:t>
            </a:r>
          </a:p>
        </p:txBody>
      </p:sp>
      <p:sp>
        <p:nvSpPr>
          <p:cNvPr id="7" name="Slide Number Placeholder 6"/>
          <p:cNvSpPr>
            <a:spLocks noGrp="1"/>
          </p:cNvSpPr>
          <p:nvPr>
            <p:ph type="sldNum" sz="quarter" idx="12"/>
          </p:nvPr>
        </p:nvSpPr>
        <p:spPr/>
        <p:txBody>
          <a:bodyPr/>
          <a:lstStyle>
            <a:lvl1pPr>
              <a:defRPr/>
            </a:lvl1pPr>
          </a:lstStyle>
          <a:p>
            <a:fld id="{808149BE-C56D-4C6A-831B-4940318522D1}" type="slidenum">
              <a:rPr lang="en-US" altLang="vi-VN"/>
              <a:pPr/>
              <a:t>‹#›</a:t>
            </a:fld>
            <a:endParaRPr lang="en-US" altLang="vi-VN"/>
          </a:p>
        </p:txBody>
      </p:sp>
    </p:spTree>
    <p:extLst>
      <p:ext uri="{BB962C8B-B14F-4D97-AF65-F5344CB8AC3E}">
        <p14:creationId xmlns:p14="http://schemas.microsoft.com/office/powerpoint/2010/main" val="290333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NNP-ĐHNH</a:t>
            </a:r>
          </a:p>
        </p:txBody>
      </p:sp>
      <p:sp>
        <p:nvSpPr>
          <p:cNvPr id="9" name="Slide Number Placeholder 8"/>
          <p:cNvSpPr>
            <a:spLocks noGrp="1"/>
          </p:cNvSpPr>
          <p:nvPr>
            <p:ph type="sldNum" sz="quarter" idx="12"/>
          </p:nvPr>
        </p:nvSpPr>
        <p:spPr/>
        <p:txBody>
          <a:bodyPr/>
          <a:lstStyle>
            <a:lvl1pPr>
              <a:defRPr/>
            </a:lvl1pPr>
          </a:lstStyle>
          <a:p>
            <a:fld id="{F8084DCD-277F-4152-9944-39F83F90B574}" type="slidenum">
              <a:rPr lang="en-US" altLang="vi-VN"/>
              <a:pPr/>
              <a:t>‹#›</a:t>
            </a:fld>
            <a:endParaRPr lang="en-US" altLang="vi-VN"/>
          </a:p>
        </p:txBody>
      </p:sp>
    </p:spTree>
    <p:extLst>
      <p:ext uri="{BB962C8B-B14F-4D97-AF65-F5344CB8AC3E}">
        <p14:creationId xmlns:p14="http://schemas.microsoft.com/office/powerpoint/2010/main" val="1862050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NNP-ĐHNH</a:t>
            </a:r>
          </a:p>
        </p:txBody>
      </p:sp>
      <p:sp>
        <p:nvSpPr>
          <p:cNvPr id="5" name="Slide Number Placeholder 4"/>
          <p:cNvSpPr>
            <a:spLocks noGrp="1"/>
          </p:cNvSpPr>
          <p:nvPr>
            <p:ph type="sldNum" sz="quarter" idx="12"/>
          </p:nvPr>
        </p:nvSpPr>
        <p:spPr/>
        <p:txBody>
          <a:bodyPr/>
          <a:lstStyle>
            <a:lvl1pPr>
              <a:defRPr/>
            </a:lvl1pPr>
          </a:lstStyle>
          <a:p>
            <a:fld id="{DB316D90-11F9-431D-B62A-D47C2E448847}" type="slidenum">
              <a:rPr lang="en-US" altLang="vi-VN"/>
              <a:pPr/>
              <a:t>‹#›</a:t>
            </a:fld>
            <a:endParaRPr lang="en-US" altLang="vi-VN"/>
          </a:p>
        </p:txBody>
      </p:sp>
    </p:spTree>
    <p:extLst>
      <p:ext uri="{BB962C8B-B14F-4D97-AF65-F5344CB8AC3E}">
        <p14:creationId xmlns:p14="http://schemas.microsoft.com/office/powerpoint/2010/main" val="910190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NNP-ĐHNH</a:t>
            </a:r>
          </a:p>
        </p:txBody>
      </p:sp>
      <p:sp>
        <p:nvSpPr>
          <p:cNvPr id="4" name="Slide Number Placeholder 3"/>
          <p:cNvSpPr>
            <a:spLocks noGrp="1"/>
          </p:cNvSpPr>
          <p:nvPr>
            <p:ph type="sldNum" sz="quarter" idx="12"/>
          </p:nvPr>
        </p:nvSpPr>
        <p:spPr/>
        <p:txBody>
          <a:bodyPr/>
          <a:lstStyle>
            <a:lvl1pPr>
              <a:defRPr/>
            </a:lvl1pPr>
          </a:lstStyle>
          <a:p>
            <a:fld id="{3B647D7A-6072-4B80-A7E1-0A18115EE731}" type="slidenum">
              <a:rPr lang="en-US" altLang="vi-VN"/>
              <a:pPr/>
              <a:t>‹#›</a:t>
            </a:fld>
            <a:endParaRPr lang="en-US" altLang="vi-VN"/>
          </a:p>
        </p:txBody>
      </p:sp>
    </p:spTree>
    <p:extLst>
      <p:ext uri="{BB962C8B-B14F-4D97-AF65-F5344CB8AC3E}">
        <p14:creationId xmlns:p14="http://schemas.microsoft.com/office/powerpoint/2010/main" val="1522371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NNP-ĐHNH</a:t>
            </a:r>
          </a:p>
        </p:txBody>
      </p:sp>
      <p:sp>
        <p:nvSpPr>
          <p:cNvPr id="7" name="Slide Number Placeholder 6"/>
          <p:cNvSpPr>
            <a:spLocks noGrp="1"/>
          </p:cNvSpPr>
          <p:nvPr>
            <p:ph type="sldNum" sz="quarter" idx="12"/>
          </p:nvPr>
        </p:nvSpPr>
        <p:spPr/>
        <p:txBody>
          <a:bodyPr/>
          <a:lstStyle>
            <a:lvl1pPr>
              <a:defRPr/>
            </a:lvl1pPr>
          </a:lstStyle>
          <a:p>
            <a:fld id="{24B52A0F-E2D9-4B42-86F6-3477DEC7AABF}" type="slidenum">
              <a:rPr lang="en-US" altLang="vi-VN"/>
              <a:pPr/>
              <a:t>‹#›</a:t>
            </a:fld>
            <a:endParaRPr lang="en-US" altLang="vi-VN"/>
          </a:p>
        </p:txBody>
      </p:sp>
    </p:spTree>
    <p:extLst>
      <p:ext uri="{BB962C8B-B14F-4D97-AF65-F5344CB8AC3E}">
        <p14:creationId xmlns:p14="http://schemas.microsoft.com/office/powerpoint/2010/main" val="45452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NNP-ĐHNH</a:t>
            </a:r>
          </a:p>
        </p:txBody>
      </p:sp>
      <p:sp>
        <p:nvSpPr>
          <p:cNvPr id="7" name="Slide Number Placeholder 6"/>
          <p:cNvSpPr>
            <a:spLocks noGrp="1"/>
          </p:cNvSpPr>
          <p:nvPr>
            <p:ph type="sldNum" sz="quarter" idx="12"/>
          </p:nvPr>
        </p:nvSpPr>
        <p:spPr/>
        <p:txBody>
          <a:bodyPr/>
          <a:lstStyle>
            <a:lvl1pPr>
              <a:defRPr/>
            </a:lvl1pPr>
          </a:lstStyle>
          <a:p>
            <a:fld id="{689596D4-CC4D-4A26-A3D5-2E9BDDC1A2BC}" type="slidenum">
              <a:rPr lang="en-US" altLang="vi-VN"/>
              <a:pPr/>
              <a:t>‹#›</a:t>
            </a:fld>
            <a:endParaRPr lang="en-US" altLang="vi-VN"/>
          </a:p>
        </p:txBody>
      </p:sp>
    </p:spTree>
    <p:extLst>
      <p:ext uri="{BB962C8B-B14F-4D97-AF65-F5344CB8AC3E}">
        <p14:creationId xmlns:p14="http://schemas.microsoft.com/office/powerpoint/2010/main" val="42828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4763"/>
            <a:ext cx="1063625"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1035" name="Freeform 4"/>
              <p:cNvSpPr>
                <a:spLocks/>
              </p:cNvSpPr>
              <p:nvPr/>
            </p:nvSpPr>
            <p:spPr bwMode="ltGray">
              <a:xfrm rot="-5400000">
                <a:off x="2554" y="-990"/>
                <a:ext cx="624" cy="5746"/>
              </a:xfrm>
              <a:custGeom>
                <a:avLst/>
                <a:gdLst>
                  <a:gd name="T0" fmla="*/ 0 w 1000"/>
                  <a:gd name="T1" fmla="*/ 0 h 720"/>
                  <a:gd name="T2" fmla="*/ 0 w 1000"/>
                  <a:gd name="T3" fmla="*/ 45856 h 720"/>
                  <a:gd name="T4" fmla="*/ 389 w 1000"/>
                  <a:gd name="T5" fmla="*/ 45856 h 720"/>
                  <a:gd name="T6" fmla="*/ 389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36" name="Freeform 5"/>
              <p:cNvSpPr>
                <a:spLocks/>
              </p:cNvSpPr>
              <p:nvPr/>
            </p:nvSpPr>
            <p:spPr bwMode="ltGray">
              <a:xfrm rot="-5400000">
                <a:off x="1323" y="1669"/>
                <a:ext cx="624" cy="421"/>
              </a:xfrm>
              <a:custGeom>
                <a:avLst/>
                <a:gdLst>
                  <a:gd name="T0" fmla="*/ 0 w 624"/>
                  <a:gd name="T1" fmla="*/ 0 h 317"/>
                  <a:gd name="T2" fmla="*/ 0 w 624"/>
                  <a:gd name="T3" fmla="*/ 479 h 317"/>
                  <a:gd name="T4" fmla="*/ 624 w 624"/>
                  <a:gd name="T5" fmla="*/ 47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37" name="Freeform 6"/>
              <p:cNvSpPr>
                <a:spLocks/>
              </p:cNvSpPr>
              <p:nvPr/>
            </p:nvSpPr>
            <p:spPr bwMode="ltGray">
              <a:xfrm rot="-5400000">
                <a:off x="966" y="1676"/>
                <a:ext cx="624" cy="423"/>
              </a:xfrm>
              <a:custGeom>
                <a:avLst/>
                <a:gdLst>
                  <a:gd name="T0" fmla="*/ 0 w 624"/>
                  <a:gd name="T1" fmla="*/ 0 h 317"/>
                  <a:gd name="T2" fmla="*/ 0 w 624"/>
                  <a:gd name="T3" fmla="*/ 484 h 317"/>
                  <a:gd name="T4" fmla="*/ 624 w 624"/>
                  <a:gd name="T5" fmla="*/ 48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38" name="Freeform 7"/>
              <p:cNvSpPr>
                <a:spLocks/>
              </p:cNvSpPr>
              <p:nvPr/>
            </p:nvSpPr>
            <p:spPr bwMode="ltGray">
              <a:xfrm rot="-5400000">
                <a:off x="-73" y="1760"/>
                <a:ext cx="624" cy="255"/>
              </a:xfrm>
              <a:custGeom>
                <a:avLst/>
                <a:gdLst>
                  <a:gd name="T0" fmla="*/ 0 w 624"/>
                  <a:gd name="T1" fmla="*/ 26 h 370"/>
                  <a:gd name="T2" fmla="*/ 0 w 624"/>
                  <a:gd name="T3" fmla="*/ 154 h 370"/>
                  <a:gd name="T4" fmla="*/ 624 w 624"/>
                  <a:gd name="T5" fmla="*/ 154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39" name="Freeform 8"/>
              <p:cNvSpPr>
                <a:spLocks/>
              </p:cNvSpPr>
              <p:nvPr/>
            </p:nvSpPr>
            <p:spPr bwMode="ltGray">
              <a:xfrm rot="-5400000">
                <a:off x="664" y="1733"/>
                <a:ext cx="624" cy="293"/>
              </a:xfrm>
              <a:custGeom>
                <a:avLst/>
                <a:gdLst>
                  <a:gd name="T0" fmla="*/ 0 w 624"/>
                  <a:gd name="T1" fmla="*/ 0 h 317"/>
                  <a:gd name="T2" fmla="*/ 0 w 624"/>
                  <a:gd name="T3" fmla="*/ 232 h 317"/>
                  <a:gd name="T4" fmla="*/ 624 w 624"/>
                  <a:gd name="T5" fmla="*/ 23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0" name="Freeform 9"/>
              <p:cNvSpPr>
                <a:spLocks/>
              </p:cNvSpPr>
              <p:nvPr/>
            </p:nvSpPr>
            <p:spPr bwMode="ltGray">
              <a:xfrm rot="-5400000">
                <a:off x="432" y="1699"/>
                <a:ext cx="624" cy="364"/>
              </a:xfrm>
              <a:custGeom>
                <a:avLst/>
                <a:gdLst>
                  <a:gd name="T0" fmla="*/ 0 w 624"/>
                  <a:gd name="T1" fmla="*/ 0 h 272"/>
                  <a:gd name="T2" fmla="*/ 0 w 624"/>
                  <a:gd name="T3" fmla="*/ 487 h 272"/>
                  <a:gd name="T4" fmla="*/ 240 w 624"/>
                  <a:gd name="T5" fmla="*/ 430 h 272"/>
                  <a:gd name="T6" fmla="*/ 624 w 624"/>
                  <a:gd name="T7" fmla="*/ 48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1" name="Freeform 10"/>
              <p:cNvSpPr>
                <a:spLocks/>
              </p:cNvSpPr>
              <p:nvPr/>
            </p:nvSpPr>
            <p:spPr bwMode="ltGray">
              <a:xfrm rot="-5400000">
                <a:off x="145" y="1728"/>
                <a:ext cx="632" cy="316"/>
              </a:xfrm>
              <a:custGeom>
                <a:avLst/>
                <a:gdLst>
                  <a:gd name="T0" fmla="*/ 8 w 632"/>
                  <a:gd name="T1" fmla="*/ 34 h 362"/>
                  <a:gd name="T2" fmla="*/ 8 w 632"/>
                  <a:gd name="T3" fmla="*/ 242 h 362"/>
                  <a:gd name="T4" fmla="*/ 248 w 632"/>
                  <a:gd name="T5" fmla="*/ 242 h 362"/>
                  <a:gd name="T6" fmla="*/ 632 w 632"/>
                  <a:gd name="T7" fmla="*/ 242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2" name="Freeform 11"/>
              <p:cNvSpPr>
                <a:spLocks/>
              </p:cNvSpPr>
              <p:nvPr/>
            </p:nvSpPr>
            <p:spPr bwMode="ltGray">
              <a:xfrm rot="-5400000">
                <a:off x="3189" y="1657"/>
                <a:ext cx="624" cy="420"/>
              </a:xfrm>
              <a:custGeom>
                <a:avLst/>
                <a:gdLst>
                  <a:gd name="T0" fmla="*/ 0 w 624"/>
                  <a:gd name="T1" fmla="*/ 0 h 317"/>
                  <a:gd name="T2" fmla="*/ 0 w 624"/>
                  <a:gd name="T3" fmla="*/ 477 h 317"/>
                  <a:gd name="T4" fmla="*/ 624 w 624"/>
                  <a:gd name="T5" fmla="*/ 47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3" name="Freeform 12"/>
              <p:cNvSpPr>
                <a:spLocks/>
              </p:cNvSpPr>
              <p:nvPr/>
            </p:nvSpPr>
            <p:spPr bwMode="ltGray">
              <a:xfrm rot="-5400000">
                <a:off x="2870" y="1664"/>
                <a:ext cx="624" cy="421"/>
              </a:xfrm>
              <a:custGeom>
                <a:avLst/>
                <a:gdLst>
                  <a:gd name="T0" fmla="*/ 0 w 624"/>
                  <a:gd name="T1" fmla="*/ 0 h 317"/>
                  <a:gd name="T2" fmla="*/ 0 w 624"/>
                  <a:gd name="T3" fmla="*/ 479 h 317"/>
                  <a:gd name="T4" fmla="*/ 624 w 624"/>
                  <a:gd name="T5" fmla="*/ 47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4" name="Freeform 13"/>
              <p:cNvSpPr>
                <a:spLocks/>
              </p:cNvSpPr>
              <p:nvPr/>
            </p:nvSpPr>
            <p:spPr bwMode="ltGray">
              <a:xfrm rot="-5400000">
                <a:off x="1829" y="1747"/>
                <a:ext cx="624" cy="256"/>
              </a:xfrm>
              <a:custGeom>
                <a:avLst/>
                <a:gdLst>
                  <a:gd name="T0" fmla="*/ 0 w 624"/>
                  <a:gd name="T1" fmla="*/ 26 h 370"/>
                  <a:gd name="T2" fmla="*/ 0 w 624"/>
                  <a:gd name="T3" fmla="*/ 156 h 370"/>
                  <a:gd name="T4" fmla="*/ 624 w 624"/>
                  <a:gd name="T5" fmla="*/ 156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5" name="Freeform 14"/>
              <p:cNvSpPr>
                <a:spLocks/>
              </p:cNvSpPr>
              <p:nvPr/>
            </p:nvSpPr>
            <p:spPr bwMode="ltGray">
              <a:xfrm rot="-5400000">
                <a:off x="2541" y="1729"/>
                <a:ext cx="624" cy="292"/>
              </a:xfrm>
              <a:custGeom>
                <a:avLst/>
                <a:gdLst>
                  <a:gd name="T0" fmla="*/ 0 w 624"/>
                  <a:gd name="T1" fmla="*/ 0 h 317"/>
                  <a:gd name="T2" fmla="*/ 0 w 624"/>
                  <a:gd name="T3" fmla="*/ 231 h 317"/>
                  <a:gd name="T4" fmla="*/ 624 w 624"/>
                  <a:gd name="T5" fmla="*/ 23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6" name="Freeform 15"/>
              <p:cNvSpPr>
                <a:spLocks/>
              </p:cNvSpPr>
              <p:nvPr/>
            </p:nvSpPr>
            <p:spPr bwMode="ltGray">
              <a:xfrm rot="-5400000">
                <a:off x="2330" y="1695"/>
                <a:ext cx="624" cy="360"/>
              </a:xfrm>
              <a:custGeom>
                <a:avLst/>
                <a:gdLst>
                  <a:gd name="T0" fmla="*/ 0 w 624"/>
                  <a:gd name="T1" fmla="*/ 0 h 272"/>
                  <a:gd name="T2" fmla="*/ 0 w 624"/>
                  <a:gd name="T3" fmla="*/ 476 h 272"/>
                  <a:gd name="T4" fmla="*/ 240 w 624"/>
                  <a:gd name="T5" fmla="*/ 421 h 272"/>
                  <a:gd name="T6" fmla="*/ 624 w 624"/>
                  <a:gd name="T7" fmla="*/ 476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7" name="Freeform 16"/>
              <p:cNvSpPr>
                <a:spLocks/>
              </p:cNvSpPr>
              <p:nvPr/>
            </p:nvSpPr>
            <p:spPr bwMode="ltGray">
              <a:xfrm rot="-5400000">
                <a:off x="2033" y="1721"/>
                <a:ext cx="632" cy="316"/>
              </a:xfrm>
              <a:custGeom>
                <a:avLst/>
                <a:gdLst>
                  <a:gd name="T0" fmla="*/ 8 w 632"/>
                  <a:gd name="T1" fmla="*/ 34 h 362"/>
                  <a:gd name="T2" fmla="*/ 8 w 632"/>
                  <a:gd name="T3" fmla="*/ 242 h 362"/>
                  <a:gd name="T4" fmla="*/ 248 w 632"/>
                  <a:gd name="T5" fmla="*/ 242 h 362"/>
                  <a:gd name="T6" fmla="*/ 632 w 632"/>
                  <a:gd name="T7" fmla="*/ 242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8" name="Freeform 17"/>
              <p:cNvSpPr>
                <a:spLocks/>
              </p:cNvSpPr>
              <p:nvPr/>
            </p:nvSpPr>
            <p:spPr bwMode="ltGray">
              <a:xfrm rot="-5400000">
                <a:off x="4058" y="1654"/>
                <a:ext cx="624" cy="420"/>
              </a:xfrm>
              <a:custGeom>
                <a:avLst/>
                <a:gdLst>
                  <a:gd name="T0" fmla="*/ 0 w 624"/>
                  <a:gd name="T1" fmla="*/ 0 h 317"/>
                  <a:gd name="T2" fmla="*/ 0 w 624"/>
                  <a:gd name="T3" fmla="*/ 477 h 317"/>
                  <a:gd name="T4" fmla="*/ 624 w 624"/>
                  <a:gd name="T5" fmla="*/ 47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49" name="Freeform 18"/>
              <p:cNvSpPr>
                <a:spLocks/>
              </p:cNvSpPr>
              <p:nvPr/>
            </p:nvSpPr>
            <p:spPr bwMode="ltGray">
              <a:xfrm rot="-5400000">
                <a:off x="3705" y="1660"/>
                <a:ext cx="624" cy="423"/>
              </a:xfrm>
              <a:custGeom>
                <a:avLst/>
                <a:gdLst>
                  <a:gd name="T0" fmla="*/ 0 w 624"/>
                  <a:gd name="T1" fmla="*/ 0 h 317"/>
                  <a:gd name="T2" fmla="*/ 0 w 624"/>
                  <a:gd name="T3" fmla="*/ 484 h 317"/>
                  <a:gd name="T4" fmla="*/ 624 w 624"/>
                  <a:gd name="T5" fmla="*/ 48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50" name="Freeform 19"/>
              <p:cNvSpPr>
                <a:spLocks/>
              </p:cNvSpPr>
              <p:nvPr/>
            </p:nvSpPr>
            <p:spPr bwMode="ltGray">
              <a:xfrm rot="-5400000">
                <a:off x="4552" y="1739"/>
                <a:ext cx="624" cy="255"/>
              </a:xfrm>
              <a:custGeom>
                <a:avLst/>
                <a:gdLst>
                  <a:gd name="T0" fmla="*/ 0 w 624"/>
                  <a:gd name="T1" fmla="*/ 26 h 370"/>
                  <a:gd name="T2" fmla="*/ 0 w 624"/>
                  <a:gd name="T3" fmla="*/ 154 h 370"/>
                  <a:gd name="T4" fmla="*/ 624 w 624"/>
                  <a:gd name="T5" fmla="*/ 154 h 370"/>
                  <a:gd name="T6" fmla="*/ 624 w 624"/>
                  <a:gd name="T7" fmla="*/ 26 h 370"/>
                  <a:gd name="T8" fmla="*/ 384 w 624"/>
                  <a:gd name="T9" fmla="*/ 4 h 370"/>
                  <a:gd name="T10" fmla="*/ 0 w 624"/>
                  <a:gd name="T11" fmla="*/ 26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51" name="Freeform 20"/>
              <p:cNvSpPr>
                <a:spLocks/>
              </p:cNvSpPr>
              <p:nvPr/>
            </p:nvSpPr>
            <p:spPr bwMode="ltGray">
              <a:xfrm>
                <a:off x="5469" y="1554"/>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52" name="Freeform 21"/>
              <p:cNvSpPr>
                <a:spLocks/>
              </p:cNvSpPr>
              <p:nvPr/>
            </p:nvSpPr>
            <p:spPr bwMode="ltGray">
              <a:xfrm rot="-5400000">
                <a:off x="5068" y="1679"/>
                <a:ext cx="624" cy="360"/>
              </a:xfrm>
              <a:custGeom>
                <a:avLst/>
                <a:gdLst>
                  <a:gd name="T0" fmla="*/ 0 w 624"/>
                  <a:gd name="T1" fmla="*/ 0 h 272"/>
                  <a:gd name="T2" fmla="*/ 0 w 624"/>
                  <a:gd name="T3" fmla="*/ 476 h 272"/>
                  <a:gd name="T4" fmla="*/ 240 w 624"/>
                  <a:gd name="T5" fmla="*/ 421 h 272"/>
                  <a:gd name="T6" fmla="*/ 624 w 624"/>
                  <a:gd name="T7" fmla="*/ 476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sp>
            <p:nvSpPr>
              <p:cNvPr id="1053" name="Freeform 22"/>
              <p:cNvSpPr>
                <a:spLocks/>
              </p:cNvSpPr>
              <p:nvPr/>
            </p:nvSpPr>
            <p:spPr bwMode="ltGray">
              <a:xfrm rot="-5400000">
                <a:off x="4775" y="1705"/>
                <a:ext cx="632" cy="316"/>
              </a:xfrm>
              <a:custGeom>
                <a:avLst/>
                <a:gdLst>
                  <a:gd name="T0" fmla="*/ 8 w 632"/>
                  <a:gd name="T1" fmla="*/ 34 h 362"/>
                  <a:gd name="T2" fmla="*/ 8 w 632"/>
                  <a:gd name="T3" fmla="*/ 242 h 362"/>
                  <a:gd name="T4" fmla="*/ 248 w 632"/>
                  <a:gd name="T5" fmla="*/ 242 h 362"/>
                  <a:gd name="T6" fmla="*/ 632 w 632"/>
                  <a:gd name="T7" fmla="*/ 242 h 362"/>
                  <a:gd name="T8" fmla="*/ 632 w 632"/>
                  <a:gd name="T9" fmla="*/ 34 h 362"/>
                  <a:gd name="T10" fmla="*/ 104 w 632"/>
                  <a:gd name="T11" fmla="*/ 34 h 362"/>
                  <a:gd name="T12" fmla="*/ 8 w 632"/>
                  <a:gd name="T13" fmla="*/ 34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vi-VN"/>
              </a:p>
            </p:txBody>
          </p:sp>
        </p:grpSp>
        <p:sp>
          <p:nvSpPr>
            <p:cNvPr id="1033" name="Freeform 23"/>
            <p:cNvSpPr>
              <a:spLocks/>
            </p:cNvSpPr>
            <p:nvPr/>
          </p:nvSpPr>
          <p:spPr bwMode="ltGray">
            <a:xfrm rot="16200000" flipH="1">
              <a:off x="-1954" y="1951"/>
              <a:ext cx="4320" cy="412"/>
            </a:xfrm>
            <a:custGeom>
              <a:avLst/>
              <a:gdLst>
                <a:gd name="T0" fmla="*/ 0 w 5762"/>
                <a:gd name="T1" fmla="*/ 225 h 385"/>
                <a:gd name="T2" fmla="*/ 3239 w 5762"/>
                <a:gd name="T3" fmla="*/ 215 h 385"/>
                <a:gd name="T4" fmla="*/ 3239 w 5762"/>
                <a:gd name="T5" fmla="*/ 4 h 385"/>
                <a:gd name="T6" fmla="*/ 0 w 5762"/>
                <a:gd name="T7" fmla="*/ 0 h 385"/>
                <a:gd name="T8" fmla="*/ 0 w 5762"/>
                <a:gd name="T9" fmla="*/ 225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vi-VN"/>
            </a:p>
          </p:txBody>
        </p:sp>
        <p:sp>
          <p:nvSpPr>
            <p:cNvPr id="1034" name="Freeform 24"/>
            <p:cNvSpPr>
              <a:spLocks/>
            </p:cNvSpPr>
            <p:nvPr/>
          </p:nvSpPr>
          <p:spPr bwMode="ltGray">
            <a:xfrm rot="16200000" flipH="1">
              <a:off x="-1584" y="2062"/>
              <a:ext cx="4319" cy="189"/>
            </a:xfrm>
            <a:custGeom>
              <a:avLst/>
              <a:gdLst>
                <a:gd name="T0" fmla="*/ 0 w 5761"/>
                <a:gd name="T1" fmla="*/ 28 h 189"/>
                <a:gd name="T2" fmla="*/ 3238 w 5761"/>
                <a:gd name="T3" fmla="*/ 0 h 189"/>
                <a:gd name="T4" fmla="*/ 3238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vi-VN"/>
            </a:p>
          </p:txBody>
        </p:sp>
      </p:grpSp>
      <p:sp>
        <p:nvSpPr>
          <p:cNvPr id="102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smtClean="0"/>
              <a:t>Click to edit Master title style</a:t>
            </a:r>
          </a:p>
        </p:txBody>
      </p:sp>
      <p:sp>
        <p:nvSpPr>
          <p:cNvPr id="102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11291" name="Rectangle 27"/>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spcBef>
                <a:spcPct val="50000"/>
              </a:spcBef>
              <a:defRPr sz="1400">
                <a:latin typeface="Arial" charset="0"/>
              </a:defRPr>
            </a:lvl1pPr>
          </a:lstStyle>
          <a:p>
            <a:pPr>
              <a:defRPr/>
            </a:pPr>
            <a:endParaRPr lang="en-US"/>
          </a:p>
        </p:txBody>
      </p:sp>
      <p:sp>
        <p:nvSpPr>
          <p:cNvPr id="11292" name="Rectangle 28"/>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Arial" charset="0"/>
              </a:defRPr>
            </a:lvl1pPr>
          </a:lstStyle>
          <a:p>
            <a:pPr>
              <a:defRPr/>
            </a:pPr>
            <a:r>
              <a:rPr lang="en-US"/>
              <a:t>NNP-ĐHNH</a:t>
            </a:r>
          </a:p>
        </p:txBody>
      </p:sp>
      <p:sp>
        <p:nvSpPr>
          <p:cNvPr id="11293" name="Rectangle 29"/>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2411444-5C45-4808-9F59-74788299A71A}" type="slidenum">
              <a:rPr lang="en-US" altLang="vi-VN"/>
              <a:pPr/>
              <a:t>‹#›</a:t>
            </a:fld>
            <a:endParaRPr lang="en-US" altLang="vi-VN"/>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Lst>
  <p:hf hd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70000"/>
        <a:buFont typeface="Monotype Sort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hocthue.net/dich-vu-viet-luan-van" TargetMode="External"/><Relationship Id="rId7" Type="http://schemas.openxmlformats.org/officeDocument/2006/relationships/image" Target="../media/image3.png"/><Relationship Id="rId2" Type="http://schemas.openxmlformats.org/officeDocument/2006/relationships/hyperlink" Target="https://www.hocthue.net/dich-vu-giai-bai-tap" TargetMode="External"/><Relationship Id="rId1" Type="http://schemas.openxmlformats.org/officeDocument/2006/relationships/slideLayout" Target="../slideLayouts/slideLayout2.xml"/><Relationship Id="rId6" Type="http://schemas.openxmlformats.org/officeDocument/2006/relationships/hyperlink" Target="https://www.hocthue.net/ve-chung-toi" TargetMode="External"/><Relationship Id="rId5" Type="http://schemas.openxmlformats.org/officeDocument/2006/relationships/hyperlink" Target="https://www.hocthue.net/dich-vu-hocthue" TargetMode="External"/><Relationship Id="rId4" Type="http://schemas.openxmlformats.org/officeDocument/2006/relationships/hyperlink" Target="https://www.hocthue.net/dich-vu-viet-tieu-lua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228600"/>
            <a:ext cx="8716963" cy="457200"/>
          </a:xfrm>
          <a:solidFill>
            <a:schemeClr val="bg1"/>
          </a:solidFill>
        </p:spPr>
        <p:txBody>
          <a:bodyPr/>
          <a:lstStyle/>
          <a:p>
            <a:pPr algn="ctr"/>
            <a:r>
              <a:rPr lang="en-US" altLang="vi-VN" smtClean="0">
                <a:latin typeface="VNI-Times" pitchFamily="2" charset="0"/>
              </a:rPr>
              <a:t>Chöông 1: Giôùi thieäu moân hoïc</a:t>
            </a:r>
          </a:p>
        </p:txBody>
      </p:sp>
      <p:sp>
        <p:nvSpPr>
          <p:cNvPr id="14339" name="Rectangle 3"/>
          <p:cNvSpPr>
            <a:spLocks noGrp="1" noChangeArrowheads="1"/>
          </p:cNvSpPr>
          <p:nvPr>
            <p:ph type="body" idx="1"/>
          </p:nvPr>
        </p:nvSpPr>
        <p:spPr>
          <a:xfrm>
            <a:off x="228600" y="1600200"/>
            <a:ext cx="8686800" cy="4495800"/>
          </a:xfrm>
        </p:spPr>
        <p:txBody>
          <a:bodyPr/>
          <a:lstStyle/>
          <a:p>
            <a:r>
              <a:rPr lang="en-US" altLang="vi-VN" smtClean="0">
                <a:solidFill>
                  <a:srgbClr val="0070C0"/>
                </a:solidFill>
                <a:latin typeface="VNI-Times" pitchFamily="2" charset="0"/>
              </a:rPr>
              <a:t>Ñònh nghóa</a:t>
            </a:r>
          </a:p>
          <a:p>
            <a:r>
              <a:rPr lang="en-US" altLang="vi-VN" smtClean="0">
                <a:solidFill>
                  <a:srgbClr val="0070C0"/>
                </a:solidFill>
                <a:latin typeface="VNI-Times" pitchFamily="2" charset="0"/>
              </a:rPr>
              <a:t>Chöùc naêng cuûa thoáng keâ</a:t>
            </a:r>
          </a:p>
          <a:p>
            <a:r>
              <a:rPr lang="en-US" altLang="vi-VN" smtClean="0">
                <a:solidFill>
                  <a:srgbClr val="0070C0"/>
                </a:solidFill>
                <a:latin typeface="VNI-Times" pitchFamily="2" charset="0"/>
              </a:rPr>
              <a:t>Caùc khaùi nieäm caên baûn</a:t>
            </a:r>
          </a:p>
          <a:p>
            <a:endParaRPr lang="en-US" altLang="vi-VN" smtClean="0">
              <a:solidFill>
                <a:srgbClr val="0070C0"/>
              </a:solidFill>
              <a:latin typeface="VNI-Times" pitchFamily="2" charset="0"/>
            </a:endParaRPr>
          </a:p>
          <a:p>
            <a:endParaRPr lang="en-US" altLang="vi-VN" smtClean="0">
              <a:solidFill>
                <a:srgbClr val="0070C0"/>
              </a:solidFill>
            </a:endParaRPr>
          </a:p>
        </p:txBody>
      </p:sp>
      <p:cxnSp>
        <p:nvCxnSpPr>
          <p:cNvPr id="14340" name="Straight Connector 4"/>
          <p:cNvCxnSpPr>
            <a:cxnSpLocks noChangeShapeType="1"/>
          </p:cNvCxnSpPr>
          <p:nvPr/>
        </p:nvCxnSpPr>
        <p:spPr bwMode="auto">
          <a:xfrm>
            <a:off x="0" y="1143000"/>
            <a:ext cx="9144000" cy="0"/>
          </a:xfrm>
          <a:prstGeom prst="line">
            <a:avLst/>
          </a:prstGeom>
          <a:noFill/>
          <a:ln w="57150" algn="ctr">
            <a:solidFill>
              <a:srgbClr val="0070C0"/>
            </a:solidFill>
            <a:round/>
            <a:headEnd type="none" w="sm" len="sm"/>
            <a:tailEnd type="none" w="sm" len="sm"/>
          </a:ln>
          <a:extLst>
            <a:ext uri="{909E8E84-426E-40DD-AFC4-6F175D3DCCD1}">
              <a14:hiddenFill xmlns:a14="http://schemas.microsoft.com/office/drawing/2010/main">
                <a:noFill/>
              </a14:hiddenFill>
            </a:ext>
          </a:extLst>
        </p:spPr>
      </p:cxnSp>
      <p:sp>
        <p:nvSpPr>
          <p:cNvPr id="1434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342E0EA9-ED89-444D-8BA2-F2E7710BF0C0}" type="slidenum">
              <a:rPr lang="en-US" altLang="vi-VN" sz="1400">
                <a:latin typeface="Arial" panose="020B0604020202020204" pitchFamily="34" charset="0"/>
              </a:rPr>
              <a:pPr/>
              <a:t>1</a:t>
            </a:fld>
            <a:endParaRPr lang="en-US" altLang="vi-VN" sz="1400">
              <a:latin typeface="Arial" panose="020B0604020202020204" pitchFamily="34" charset="0"/>
            </a:endParaRPr>
          </a:p>
        </p:txBody>
      </p:sp>
      <p:sp>
        <p:nvSpPr>
          <p:cNvPr id="14342"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0"/>
            <a:ext cx="8229600" cy="1143000"/>
          </a:xfrm>
        </p:spPr>
        <p:txBody>
          <a:bodyPr/>
          <a:lstStyle/>
          <a:p>
            <a:r>
              <a:rPr lang="en-US" altLang="vi-VN" smtClean="0">
                <a:latin typeface="VNI-Helve" pitchFamily="2" charset="0"/>
              </a:rPr>
              <a:t>Toùm taét caùc loaïi thang ño</a:t>
            </a:r>
            <a:endParaRPr lang="vi-VN" altLang="vi-VN" smtClean="0">
              <a:latin typeface="VNI-Helve" pitchFamily="2" charset="0"/>
            </a:endParaRPr>
          </a:p>
        </p:txBody>
      </p:sp>
      <p:graphicFrame>
        <p:nvGraphicFramePr>
          <p:cNvPr id="60452" name="Group 36"/>
          <p:cNvGraphicFramePr>
            <a:graphicFrameLocks noGrp="1"/>
          </p:cNvGraphicFramePr>
          <p:nvPr>
            <p:ph type="tbl" idx="1"/>
          </p:nvPr>
        </p:nvGraphicFramePr>
        <p:xfrm>
          <a:off x="457200" y="944563"/>
          <a:ext cx="8305800" cy="5805591"/>
        </p:xfrm>
        <a:graphic>
          <a:graphicData uri="http://schemas.openxmlformats.org/drawingml/2006/table">
            <a:tbl>
              <a:tblPr/>
              <a:tblGrid>
                <a:gridCol w="2768600">
                  <a:extLst>
                    <a:ext uri="{9D8B030D-6E8A-4147-A177-3AD203B41FA5}">
                      <a16:colId xmlns:a16="http://schemas.microsoft.com/office/drawing/2014/main" val="20000"/>
                    </a:ext>
                  </a:extLst>
                </a:gridCol>
                <a:gridCol w="2768600">
                  <a:extLst>
                    <a:ext uri="{9D8B030D-6E8A-4147-A177-3AD203B41FA5}">
                      <a16:colId xmlns:a16="http://schemas.microsoft.com/office/drawing/2014/main" val="20001"/>
                    </a:ext>
                  </a:extLst>
                </a:gridCol>
                <a:gridCol w="2768600">
                  <a:extLst>
                    <a:ext uri="{9D8B030D-6E8A-4147-A177-3AD203B41FA5}">
                      <a16:colId xmlns:a16="http://schemas.microsoft.com/office/drawing/2014/main" val="20002"/>
                    </a:ext>
                  </a:extLst>
                </a:gridCol>
              </a:tblGrid>
              <a:tr h="1050767">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Thang</a:t>
                      </a: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ño</a:t>
                      </a:r>
                      <a:r>
                        <a:rPr kumimoji="0" lang="vi-VN" sz="2400" b="0" i="0" u="none" strike="noStrike" cap="none" normalizeH="0" baseline="0" dirty="0" smtClean="0">
                          <a:ln>
                            <a:noFill/>
                          </a:ln>
                          <a:solidFill>
                            <a:schemeClr val="tx1"/>
                          </a:solidFill>
                          <a:effectLst/>
                          <a:latin typeface="VNI-Helve" pitchFamily="2" charset="0"/>
                          <a:cs typeface="Arial" charset="0"/>
                        </a:rPr>
                        <a:t> </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Ñaëc ñieåm</a:t>
                      </a:r>
                      <a:r>
                        <a:rPr kumimoji="0" lang="vi-VN" sz="2400" b="0" i="0" u="none" strike="noStrike" cap="none" normalizeH="0" baseline="0" smtClean="0">
                          <a:ln>
                            <a:noFill/>
                          </a:ln>
                          <a:solidFill>
                            <a:schemeClr val="tx1"/>
                          </a:solidFill>
                          <a:effectLst/>
                          <a:latin typeface="VNI-Helve" pitchFamily="2"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Ñoái töôïng </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coù theå ño</a:t>
                      </a:r>
                      <a:r>
                        <a:rPr kumimoji="0" lang="vi-VN" sz="2400" b="0" i="0" u="none" strike="noStrike" cap="none" normalizeH="0" baseline="0" smtClean="0">
                          <a:ln>
                            <a:noFill/>
                          </a:ln>
                          <a:solidFill>
                            <a:schemeClr val="tx1"/>
                          </a:solidFill>
                          <a:effectLst/>
                          <a:latin typeface="VNI-Helve" pitchFamily="2"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886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Định danh </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Ñònh nghóa duy nhaát cho moãi soá: 0, 1, 2…</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Nhaõn hieäu, giôùi tính, loaïi cöûa haøng…</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886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Thöù töï</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Thöù töï caùc con soá 0&lt;1&lt;2&lt;3…</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Thaùi ñoä, taàng lôùp, möùc öa thích…</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886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Khoaûng</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Khoaûng caùch baèng nhau (7-6) = (3-2)</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Thaùi ñoä, yù kieán, caùc chæ soá…</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886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Tæ leä</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smtClean="0">
                          <a:ln>
                            <a:noFill/>
                          </a:ln>
                          <a:solidFill>
                            <a:schemeClr val="tx1"/>
                          </a:solidFill>
                          <a:effectLst/>
                          <a:latin typeface="VNI-Helve" pitchFamily="2" charset="0"/>
                          <a:cs typeface="Arial" charset="0"/>
                        </a:rPr>
                        <a:t> Söï töông ñöôïc cuûa caùc tæ soá 4/2 = 10/5</a:t>
                      </a:r>
                      <a:endParaRPr kumimoji="0" lang="vi-VN" sz="2400" b="0" i="0" u="none" strike="noStrike" cap="none" normalizeH="0" baseline="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Tuoåi</a:t>
                      </a:r>
                      <a:r>
                        <a:rPr kumimoji="0" lang="en-US" sz="2400" b="0" i="0" u="none" strike="noStrike" cap="none" normalizeH="0" baseline="0" dirty="0" smtClean="0">
                          <a:ln>
                            <a:noFill/>
                          </a:ln>
                          <a:solidFill>
                            <a:schemeClr val="tx1"/>
                          </a:solidFill>
                          <a:effectLst/>
                          <a:latin typeface="VNI-Helve" pitchFamily="2" charset="0"/>
                          <a:cs typeface="Arial" charset="0"/>
                        </a:rPr>
                        <a:t>, chi </a:t>
                      </a:r>
                      <a:r>
                        <a:rPr kumimoji="0" lang="en-US" sz="2400" b="0" i="0" u="none" strike="noStrike" cap="none" normalizeH="0" baseline="0" dirty="0" err="1" smtClean="0">
                          <a:ln>
                            <a:noFill/>
                          </a:ln>
                          <a:solidFill>
                            <a:schemeClr val="tx1"/>
                          </a:solidFill>
                          <a:effectLst/>
                          <a:latin typeface="VNI-Helve" pitchFamily="2" charset="0"/>
                          <a:cs typeface="Arial" charset="0"/>
                        </a:rPr>
                        <a:t>phí</a:t>
                      </a: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doanh</a:t>
                      </a: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thu</a:t>
                      </a: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thò</a:t>
                      </a:r>
                      <a:r>
                        <a:rPr kumimoji="0" lang="en-US" sz="2400" b="0" i="0" u="none" strike="noStrike" cap="none" normalizeH="0" baseline="0" dirty="0" smtClean="0">
                          <a:ln>
                            <a:noFill/>
                          </a:ln>
                          <a:solidFill>
                            <a:schemeClr val="tx1"/>
                          </a:solidFill>
                          <a:effectLst/>
                          <a:latin typeface="VNI-Helve" pitchFamily="2" charset="0"/>
                          <a:cs typeface="Arial" charset="0"/>
                        </a:rPr>
                        <a:t> </a:t>
                      </a:r>
                      <a:r>
                        <a:rPr kumimoji="0" lang="en-US" sz="2400" b="0" i="0" u="none" strike="noStrike" cap="none" normalizeH="0" baseline="0" dirty="0" err="1" smtClean="0">
                          <a:ln>
                            <a:noFill/>
                          </a:ln>
                          <a:solidFill>
                            <a:schemeClr val="tx1"/>
                          </a:solidFill>
                          <a:effectLst/>
                          <a:latin typeface="VNI-Helve" pitchFamily="2" charset="0"/>
                          <a:cs typeface="Arial" charset="0"/>
                        </a:rPr>
                        <a:t>phaàn</a:t>
                      </a:r>
                      <a:r>
                        <a:rPr kumimoji="0" lang="en-US" sz="2400" b="0" i="0" u="none" strike="noStrike" cap="none" normalizeH="0" baseline="0" dirty="0" smtClean="0">
                          <a:ln>
                            <a:noFill/>
                          </a:ln>
                          <a:solidFill>
                            <a:schemeClr val="tx1"/>
                          </a:solidFill>
                          <a:effectLst/>
                          <a:latin typeface="VNI-Helve" pitchFamily="2" charset="0"/>
                          <a:cs typeface="Arial" charset="0"/>
                        </a:rPr>
                        <a:t>…</a:t>
                      </a:r>
                      <a:endParaRPr kumimoji="0" lang="vi-VN" sz="2400" b="0" i="0" u="none" strike="noStrike" cap="none" normalizeH="0" baseline="0" dirty="0" smtClean="0">
                        <a:ln>
                          <a:noFill/>
                        </a:ln>
                        <a:solidFill>
                          <a:schemeClr val="tx1"/>
                        </a:solidFill>
                        <a:effectLst/>
                        <a:latin typeface="VNI-Helve" pitchFamily="2"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35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1BA392B4-9BAE-4AAD-81E7-3A3E54338CF6}" type="slidenum">
              <a:rPr lang="vi-VN" altLang="vi-VN" sz="1400">
                <a:latin typeface="Arial" panose="020B0604020202020204" pitchFamily="34" charset="0"/>
              </a:rPr>
              <a:pPr/>
              <a:t>10</a:t>
            </a:fld>
            <a:endParaRPr lang="vi-VN" altLang="vi-VN" sz="1400">
              <a:latin typeface="Arial" panose="020B0604020202020204" pitchFamily="34" charset="0"/>
            </a:endParaRPr>
          </a:p>
        </p:txBody>
      </p:sp>
      <p:sp>
        <p:nvSpPr>
          <p:cNvPr id="23582" name="Footer Placeholder 5"/>
          <p:cNvSpPr>
            <a:spLocks noGrp="1"/>
          </p:cNvSpPr>
          <p:nvPr>
            <p:ph type="ftr" sz="quarter" idx="11"/>
          </p:nvPr>
        </p:nvSpPr>
        <p:spPr>
          <a:xfrm>
            <a:off x="6629400" y="762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vi-VN"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228600" y="228600"/>
            <a:ext cx="8686800" cy="457200"/>
          </a:xfrm>
          <a:solidFill>
            <a:schemeClr val="bg1"/>
          </a:solidFill>
        </p:spPr>
        <p:txBody>
          <a:bodyPr/>
          <a:lstStyle/>
          <a:p>
            <a:pPr algn="ctr"/>
            <a:r>
              <a:rPr lang="en-US" altLang="vi-VN" smtClean="0">
                <a:latin typeface="VNI-Times" pitchFamily="2" charset="0"/>
              </a:rPr>
              <a:t/>
            </a:r>
            <a:br>
              <a:rPr lang="en-US" altLang="vi-VN" smtClean="0">
                <a:latin typeface="VNI-Times" pitchFamily="2" charset="0"/>
              </a:rPr>
            </a:br>
            <a:r>
              <a:rPr lang="en-US" altLang="vi-VN" smtClean="0">
                <a:latin typeface="VNI-Times" pitchFamily="2" charset="0"/>
              </a:rPr>
              <a:t>Caùc loaïi thang ño</a:t>
            </a:r>
            <a:r>
              <a:rPr lang="en-US" altLang="vi-VN" smtClean="0"/>
              <a:t/>
            </a:r>
            <a:br>
              <a:rPr lang="en-US" altLang="vi-VN" smtClean="0"/>
            </a:br>
            <a:endParaRPr lang="en-US" altLang="vi-VN" smtClean="0"/>
          </a:p>
        </p:txBody>
      </p:sp>
      <p:sp>
        <p:nvSpPr>
          <p:cNvPr id="24579" name="Rectangle 5"/>
          <p:cNvSpPr>
            <a:spLocks noGrp="1" noChangeArrowheads="1"/>
          </p:cNvSpPr>
          <p:nvPr>
            <p:ph type="body" idx="1"/>
          </p:nvPr>
        </p:nvSpPr>
        <p:spPr>
          <a:xfrm>
            <a:off x="228600" y="1600200"/>
            <a:ext cx="8686800" cy="5029200"/>
          </a:xfrm>
        </p:spPr>
        <p:txBody>
          <a:bodyPr/>
          <a:lstStyle/>
          <a:p>
            <a:endParaRPr lang="en-US" altLang="vi-VN" smtClean="0">
              <a:solidFill>
                <a:srgbClr val="0070C0"/>
              </a:solidFill>
            </a:endParaRPr>
          </a:p>
          <a:p>
            <a:r>
              <a:rPr lang="en-US" altLang="vi-VN" smtClean="0">
                <a:solidFill>
                  <a:srgbClr val="0070C0"/>
                </a:solidFill>
                <a:latin typeface="VNI-Times" pitchFamily="2" charset="0"/>
              </a:rPr>
              <a:t>Thang ño ñònh danh (Nominal Scale)</a:t>
            </a:r>
          </a:p>
          <a:p>
            <a:r>
              <a:rPr lang="en-US" altLang="vi-VN" smtClean="0">
                <a:solidFill>
                  <a:srgbClr val="0070C0"/>
                </a:solidFill>
                <a:latin typeface="VNI-Times" pitchFamily="2" charset="0"/>
              </a:rPr>
              <a:t>Thang ño thöù baäc (Ordinal Scale)</a:t>
            </a:r>
          </a:p>
          <a:p>
            <a:r>
              <a:rPr lang="en-US" altLang="vi-VN" smtClean="0">
                <a:solidFill>
                  <a:srgbClr val="0070C0"/>
                </a:solidFill>
                <a:latin typeface="VNI-Times" pitchFamily="2" charset="0"/>
              </a:rPr>
              <a:t>Thang ño khoaûng (Interval Scale)</a:t>
            </a:r>
          </a:p>
          <a:p>
            <a:r>
              <a:rPr lang="en-US" altLang="vi-VN" smtClean="0">
                <a:solidFill>
                  <a:srgbClr val="0070C0"/>
                </a:solidFill>
                <a:latin typeface="VNI-Times" pitchFamily="2" charset="0"/>
              </a:rPr>
              <a:t>Thang ño tæ leä (Ratio Scale)</a:t>
            </a:r>
            <a:endParaRPr lang="en-US" altLang="vi-VN" smtClean="0">
              <a:solidFill>
                <a:srgbClr val="0070C0"/>
              </a:solidFill>
            </a:endParaRPr>
          </a:p>
        </p:txBody>
      </p:sp>
      <p:cxnSp>
        <p:nvCxnSpPr>
          <p:cNvPr id="24580" name="Straight Connector 5"/>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245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3BF2ACFB-275B-43DD-92B9-F99CF52282A7}" type="slidenum">
              <a:rPr lang="en-US" altLang="vi-VN" sz="1400">
                <a:latin typeface="Arial" panose="020B0604020202020204" pitchFamily="34" charset="0"/>
              </a:rPr>
              <a:pPr/>
              <a:t>11</a:t>
            </a:fld>
            <a:endParaRPr lang="en-US" altLang="vi-VN" sz="1400">
              <a:latin typeface="Arial" panose="020B0604020202020204" pitchFamily="34" charset="0"/>
            </a:endParaRPr>
          </a:p>
        </p:txBody>
      </p:sp>
      <p:sp>
        <p:nvSpPr>
          <p:cNvPr id="24582"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vi-VN" smtClean="0">
                <a:hlinkClick r:id="rId2" tooltip="dịch vụ giải bài tập tất cả các môn học, cấp học"/>
              </a:rPr>
              <a:t>Dịch </a:t>
            </a:r>
            <a:r>
              <a:rPr lang="vi-VN">
                <a:hlinkClick r:id="rId2" tooltip="dịch vụ giải bài tập tất cả các môn học, cấp học"/>
              </a:rPr>
              <a:t>vụ giải bài tập</a:t>
            </a:r>
            <a:endParaRPr lang="vi-VN"/>
          </a:p>
          <a:p>
            <a:r>
              <a:rPr lang="vi-VN">
                <a:hlinkClick r:id="rId3" tooltip="Dịch vụ viết THUÊ luận văn, DỊCH VỤ nhận làm luận văn thạc sĩ, làm thuê luận án tiến sĩ"/>
              </a:rPr>
              <a:t>Dịch vụ viết luận văn</a:t>
            </a:r>
            <a:endParaRPr lang="vi-VN"/>
          </a:p>
          <a:p>
            <a:r>
              <a:rPr lang="vi-VN">
                <a:hlinkClick r:id="rId4" tooltip="Dịch vụ làm tiểu luận thuê"/>
              </a:rPr>
              <a:t>Dịch vụ làm tiểu luận thuê</a:t>
            </a:r>
            <a:endParaRPr lang="vi-VN"/>
          </a:p>
          <a:p>
            <a:r>
              <a:rPr lang="vi-VN">
                <a:hlinkClick r:id="rId5" tooltip="Tổng hợp các dịch vụ của hocthue"/>
              </a:rPr>
              <a:t>Các dịch vụ khác</a:t>
            </a:r>
            <a:endParaRPr lang="vi-VN"/>
          </a:p>
          <a:p>
            <a:r>
              <a:rPr lang="vi-VN">
                <a:hlinkClick r:id="rId6" tooltip="giới thiệu về hocthue.net"/>
              </a:rPr>
              <a:t>Về </a:t>
            </a:r>
            <a:r>
              <a:rPr lang="vi-VN">
                <a:hlinkClick r:id="rId6" tooltip="giới thiệu về hocthue.net"/>
              </a:rPr>
              <a:t>chúng </a:t>
            </a:r>
            <a:r>
              <a:rPr lang="vi-VN" smtClean="0">
                <a:hlinkClick r:id="rId6" tooltip="giới thiệu về hocthue.net"/>
              </a:rPr>
              <a:t>tôi</a:t>
            </a:r>
            <a:r>
              <a:rPr lang="vi-VN" smtClean="0"/>
              <a:t/>
            </a:r>
            <a:br>
              <a:rPr lang="vi-VN" smtClean="0"/>
            </a:br>
            <a:endParaRPr lang="vi-VN"/>
          </a:p>
        </p:txBody>
      </p:sp>
      <p:sp>
        <p:nvSpPr>
          <p:cNvPr id="4" name="Footer Placeholder 3"/>
          <p:cNvSpPr>
            <a:spLocks noGrp="1"/>
          </p:cNvSpPr>
          <p:nvPr>
            <p:ph type="ftr" sz="quarter" idx="11"/>
          </p:nvPr>
        </p:nvSpPr>
        <p:spPr/>
        <p:txBody>
          <a:bodyPr/>
          <a:lstStyle/>
          <a:p>
            <a:pPr>
              <a:defRPr/>
            </a:pPr>
            <a:r>
              <a:rPr lang="en-US" smtClean="0"/>
              <a:t>NNP-ĐHNH</a:t>
            </a:r>
            <a:endParaRPr lang="en-US"/>
          </a:p>
        </p:txBody>
      </p:sp>
      <p:sp>
        <p:nvSpPr>
          <p:cNvPr id="5" name="Slide Number Placeholder 4"/>
          <p:cNvSpPr>
            <a:spLocks noGrp="1"/>
          </p:cNvSpPr>
          <p:nvPr>
            <p:ph type="sldNum" sz="quarter" idx="12"/>
          </p:nvPr>
        </p:nvSpPr>
        <p:spPr/>
        <p:txBody>
          <a:bodyPr/>
          <a:lstStyle/>
          <a:p>
            <a:fld id="{5BD3AFE1-3685-40BE-A718-C40012012D9D}" type="slidenum">
              <a:rPr lang="en-US" altLang="vi-VN" smtClean="0"/>
              <a:pPr/>
              <a:t>12</a:t>
            </a:fld>
            <a:endParaRPr lang="en-US" altLang="vi-VN"/>
          </a:p>
        </p:txBody>
      </p:sp>
      <p:pic>
        <p:nvPicPr>
          <p:cNvPr id="41986" name="Picture 2" descr="Nhà"/>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0450" y="695324"/>
            <a:ext cx="2857500" cy="333376"/>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title"/>
          </p:nvPr>
        </p:nvSpPr>
        <p:spPr>
          <a:xfrm>
            <a:off x="838200" y="1019175"/>
            <a:ext cx="7772400" cy="685800"/>
          </a:xfrm>
        </p:spPr>
        <p:txBody>
          <a:bodyPr/>
          <a:lstStyle/>
          <a:p>
            <a:pPr algn="ctr"/>
            <a:r>
              <a:rPr lang="en-US" sz="2200" smtClean="0"/>
              <a:t>Dịch vụ hỗ trợ làm bài tập, làm luận văn</a:t>
            </a:r>
            <a:endParaRPr lang="vi-VN" sz="2200"/>
          </a:p>
        </p:txBody>
      </p:sp>
    </p:spTree>
    <p:extLst>
      <p:ext uri="{BB962C8B-B14F-4D97-AF65-F5344CB8AC3E}">
        <p14:creationId xmlns:p14="http://schemas.microsoft.com/office/powerpoint/2010/main" val="3439532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228600" y="228600"/>
            <a:ext cx="8716963" cy="457200"/>
          </a:xfrm>
          <a:solidFill>
            <a:schemeClr val="bg1"/>
          </a:solidFill>
        </p:spPr>
        <p:txBody>
          <a:bodyPr/>
          <a:lstStyle/>
          <a:p>
            <a:pPr algn="ctr"/>
            <a:r>
              <a:rPr lang="en-US" altLang="vi-VN" smtClean="0"/>
              <a:t> </a:t>
            </a:r>
            <a:r>
              <a:rPr lang="en-US" altLang="vi-VN" smtClean="0">
                <a:latin typeface="VNI-Times" pitchFamily="2" charset="0"/>
              </a:rPr>
              <a:t>Ñònh nghóa</a:t>
            </a:r>
            <a:endParaRPr lang="en-US" altLang="vi-VN" smtClean="0"/>
          </a:p>
        </p:txBody>
      </p:sp>
      <p:sp>
        <p:nvSpPr>
          <p:cNvPr id="15363" name="Rectangle 5"/>
          <p:cNvSpPr>
            <a:spLocks noGrp="1" noChangeArrowheads="1"/>
          </p:cNvSpPr>
          <p:nvPr>
            <p:ph type="body" idx="1"/>
          </p:nvPr>
        </p:nvSpPr>
        <p:spPr>
          <a:xfrm>
            <a:off x="457200" y="1981200"/>
            <a:ext cx="8488363" cy="4114800"/>
          </a:xfrm>
        </p:spPr>
        <p:txBody>
          <a:bodyPr/>
          <a:lstStyle/>
          <a:p>
            <a:r>
              <a:rPr lang="en-US" altLang="vi-VN" smtClean="0">
                <a:solidFill>
                  <a:srgbClr val="0070C0"/>
                </a:solidFill>
                <a:latin typeface="VNI-Times" pitchFamily="2" charset="0"/>
              </a:rPr>
              <a:t>Thoáng keâ laø moät khoa hoïc bao goàm heä thoáng caùc phöông phaùp: thu thaäp, toång hôïp, trình baøy, toùm taét döõ lieäu; phaân tích vaø döï ñoaùn giuùp caùc nhaø quaûn lyù ra quyeát ñònh.</a:t>
            </a:r>
          </a:p>
        </p:txBody>
      </p:sp>
      <p:cxnSp>
        <p:nvCxnSpPr>
          <p:cNvPr id="15364" name="Straight Connector 3"/>
          <p:cNvCxnSpPr>
            <a:cxnSpLocks noChangeShapeType="1"/>
          </p:cNvCxnSpPr>
          <p:nvPr/>
        </p:nvCxnSpPr>
        <p:spPr bwMode="auto">
          <a:xfrm>
            <a:off x="228600" y="1143000"/>
            <a:ext cx="8686800" cy="0"/>
          </a:xfrm>
          <a:prstGeom prst="line">
            <a:avLst/>
          </a:prstGeom>
          <a:noFill/>
          <a:ln w="57150" algn="ctr">
            <a:solidFill>
              <a:srgbClr val="0070C0"/>
            </a:solidFill>
            <a:round/>
            <a:headEnd type="none" w="sm" len="sm"/>
            <a:tailEnd type="none" w="sm" len="sm"/>
          </a:ln>
          <a:extLst>
            <a:ext uri="{909E8E84-426E-40DD-AFC4-6F175D3DCCD1}">
              <a14:hiddenFill xmlns:a14="http://schemas.microsoft.com/office/drawing/2010/main">
                <a:noFill/>
              </a14:hiddenFill>
            </a:ext>
          </a:extLst>
        </p:spPr>
      </p:cxnSp>
      <p:sp>
        <p:nvSpPr>
          <p:cNvPr id="153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EAD8F56A-8607-4A08-879D-5CC16EE700EE}" type="slidenum">
              <a:rPr lang="en-US" altLang="vi-VN" sz="1400">
                <a:latin typeface="Arial" panose="020B0604020202020204" pitchFamily="34" charset="0"/>
              </a:rPr>
              <a:pPr/>
              <a:t>2</a:t>
            </a:fld>
            <a:endParaRPr lang="en-US" altLang="vi-VN" sz="1400">
              <a:latin typeface="Arial" panose="020B0604020202020204" pitchFamily="34" charset="0"/>
            </a:endParaRPr>
          </a:p>
        </p:txBody>
      </p:sp>
      <p:sp>
        <p:nvSpPr>
          <p:cNvPr id="15366"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152400" y="228600"/>
            <a:ext cx="8793163" cy="457200"/>
          </a:xfrm>
          <a:solidFill>
            <a:schemeClr val="bg1"/>
          </a:solidFill>
        </p:spPr>
        <p:txBody>
          <a:bodyPr/>
          <a:lstStyle/>
          <a:p>
            <a:pPr algn="ctr"/>
            <a:r>
              <a:rPr lang="en-US" altLang="vi-VN" smtClean="0">
                <a:latin typeface="VNI-Times" pitchFamily="2" charset="0"/>
              </a:rPr>
              <a:t>Chöùc naêng cuûa thoáng keâ</a:t>
            </a:r>
            <a:endParaRPr lang="en-US" altLang="vi-VN" smtClean="0"/>
          </a:p>
        </p:txBody>
      </p:sp>
      <p:sp>
        <p:nvSpPr>
          <p:cNvPr id="16387" name="Rectangle 5"/>
          <p:cNvSpPr>
            <a:spLocks noGrp="1" noChangeArrowheads="1"/>
          </p:cNvSpPr>
          <p:nvPr>
            <p:ph type="body" idx="1"/>
          </p:nvPr>
        </p:nvSpPr>
        <p:spPr>
          <a:xfrm>
            <a:off x="304800" y="1600200"/>
            <a:ext cx="8610600" cy="4419600"/>
          </a:xfrm>
        </p:spPr>
        <p:txBody>
          <a:bodyPr/>
          <a:lstStyle/>
          <a:p>
            <a:endParaRPr lang="en-US" altLang="vi-VN" smtClean="0">
              <a:solidFill>
                <a:srgbClr val="0070C0"/>
              </a:solidFill>
            </a:endParaRPr>
          </a:p>
          <a:p>
            <a:r>
              <a:rPr lang="en-US" altLang="vi-VN" smtClean="0">
                <a:solidFill>
                  <a:srgbClr val="0070C0"/>
                </a:solidFill>
                <a:latin typeface="VNI-Times" pitchFamily="2" charset="0"/>
              </a:rPr>
              <a:t>Thoáng keâ moâ taû (Descriptive Statistics): Thu thaäp, trình baøy döõ lieäu vaø  tính toaùn caùc ñaëc tröng nhaèm moâ taû ñoái töôïng nghieân cöùu.</a:t>
            </a:r>
          </a:p>
          <a:p>
            <a:r>
              <a:rPr lang="en-US" altLang="vi-VN" smtClean="0">
                <a:solidFill>
                  <a:srgbClr val="0070C0"/>
                </a:solidFill>
                <a:latin typeface="VNI-Times" pitchFamily="2" charset="0"/>
              </a:rPr>
              <a:t>Thoáng keâ suy dieãn (Inferential Statistics): caùc phöông phaùp giuùp hieåu bieát veà toång theå döïa treân keát quaû khaûo saùt cuûa maãu.</a:t>
            </a:r>
          </a:p>
        </p:txBody>
      </p:sp>
      <p:cxnSp>
        <p:nvCxnSpPr>
          <p:cNvPr id="16388" name="Straight Connector 6"/>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163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963ED293-3785-43E5-ABFA-BB2F9D0482C0}" type="slidenum">
              <a:rPr lang="en-US" altLang="vi-VN" sz="1400">
                <a:latin typeface="Arial" panose="020B0604020202020204" pitchFamily="34" charset="0"/>
              </a:rPr>
              <a:pPr/>
              <a:t>3</a:t>
            </a:fld>
            <a:endParaRPr lang="en-US" altLang="vi-VN" sz="1400">
              <a:latin typeface="Arial" panose="020B0604020202020204" pitchFamily="34" charset="0"/>
            </a:endParaRPr>
          </a:p>
        </p:txBody>
      </p:sp>
      <p:sp>
        <p:nvSpPr>
          <p:cNvPr id="16390"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152400" y="228600"/>
            <a:ext cx="8763000" cy="457200"/>
          </a:xfrm>
          <a:solidFill>
            <a:schemeClr val="bg1"/>
          </a:solidFill>
        </p:spPr>
        <p:txBody>
          <a:bodyPr/>
          <a:lstStyle/>
          <a:p>
            <a:pPr algn="ctr"/>
            <a:r>
              <a:rPr lang="en-US" altLang="vi-VN" smtClean="0">
                <a:latin typeface="VNI-Times" pitchFamily="2" charset="0"/>
              </a:rPr>
              <a:t>Caùc khaùi nieäm caên baûn</a:t>
            </a:r>
          </a:p>
        </p:txBody>
      </p:sp>
      <p:sp>
        <p:nvSpPr>
          <p:cNvPr id="17411" name="Rectangle 5"/>
          <p:cNvSpPr>
            <a:spLocks noGrp="1" noChangeArrowheads="1"/>
          </p:cNvSpPr>
          <p:nvPr>
            <p:ph type="body" idx="1"/>
          </p:nvPr>
        </p:nvSpPr>
        <p:spPr>
          <a:xfrm>
            <a:off x="228600" y="1981200"/>
            <a:ext cx="8686800" cy="4114800"/>
          </a:xfrm>
        </p:spPr>
        <p:txBody>
          <a:bodyPr/>
          <a:lstStyle/>
          <a:p>
            <a:r>
              <a:rPr lang="en-US" altLang="vi-VN" smtClean="0">
                <a:solidFill>
                  <a:srgbClr val="0070C0"/>
                </a:solidFill>
                <a:latin typeface="VNI-Times" pitchFamily="2" charset="0"/>
              </a:rPr>
              <a:t>Toång theå (Population)</a:t>
            </a:r>
          </a:p>
          <a:p>
            <a:r>
              <a:rPr lang="en-US" altLang="vi-VN" smtClean="0">
                <a:solidFill>
                  <a:srgbClr val="0070C0"/>
                </a:solidFill>
                <a:latin typeface="VNI-Times" pitchFamily="2" charset="0"/>
              </a:rPr>
              <a:t>Maãu (Sample)</a:t>
            </a:r>
          </a:p>
          <a:p>
            <a:r>
              <a:rPr lang="en-US" altLang="vi-VN" smtClean="0">
                <a:solidFill>
                  <a:srgbClr val="0070C0"/>
                </a:solidFill>
                <a:latin typeface="VNI-Times" pitchFamily="2" charset="0"/>
              </a:rPr>
              <a:t>Bieán (Variable)</a:t>
            </a:r>
          </a:p>
          <a:p>
            <a:r>
              <a:rPr lang="en-US" altLang="vi-VN" smtClean="0">
                <a:solidFill>
                  <a:srgbClr val="0070C0"/>
                </a:solidFill>
                <a:latin typeface="VNI-Times" pitchFamily="2" charset="0"/>
              </a:rPr>
              <a:t>Döõ lieäu (Data) </a:t>
            </a:r>
          </a:p>
          <a:p>
            <a:endParaRPr lang="en-US" altLang="vi-VN" smtClean="0">
              <a:solidFill>
                <a:srgbClr val="0070C0"/>
              </a:solidFill>
              <a:latin typeface="VNI-Times" pitchFamily="2" charset="0"/>
            </a:endParaRPr>
          </a:p>
          <a:p>
            <a:endParaRPr lang="en-US" altLang="vi-VN" smtClean="0">
              <a:solidFill>
                <a:srgbClr val="0070C0"/>
              </a:solidFill>
              <a:latin typeface="VNI-Times" pitchFamily="2" charset="0"/>
            </a:endParaRPr>
          </a:p>
        </p:txBody>
      </p:sp>
      <p:cxnSp>
        <p:nvCxnSpPr>
          <p:cNvPr id="17412" name="Straight Connector 5"/>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174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2E4B120A-8CDF-4B70-A0A7-1E36A0BB3EF5}" type="slidenum">
              <a:rPr lang="en-US" altLang="vi-VN" sz="1400">
                <a:latin typeface="Arial" panose="020B0604020202020204" pitchFamily="34" charset="0"/>
              </a:rPr>
              <a:pPr/>
              <a:t>4</a:t>
            </a:fld>
            <a:endParaRPr lang="en-US" altLang="vi-VN" sz="1400">
              <a:latin typeface="Arial" panose="020B0604020202020204" pitchFamily="34" charset="0"/>
            </a:endParaRPr>
          </a:p>
        </p:txBody>
      </p:sp>
      <p:sp>
        <p:nvSpPr>
          <p:cNvPr id="17414"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228600"/>
            <a:ext cx="8716963" cy="1371600"/>
          </a:xfrm>
          <a:solidFill>
            <a:schemeClr val="bg1"/>
          </a:solidFill>
        </p:spPr>
        <p:txBody>
          <a:bodyPr/>
          <a:lstStyle/>
          <a:p>
            <a:pPr algn="ctr"/>
            <a:r>
              <a:rPr lang="en-US" altLang="vi-VN" sz="4000" smtClean="0">
                <a:latin typeface="VNI-Times" pitchFamily="2" charset="0"/>
              </a:rPr>
              <a:t/>
            </a:r>
            <a:br>
              <a:rPr lang="en-US" altLang="vi-VN" sz="4000" smtClean="0">
                <a:latin typeface="VNI-Times" pitchFamily="2" charset="0"/>
              </a:rPr>
            </a:br>
            <a:r>
              <a:rPr lang="en-US" altLang="vi-VN" sz="4000" smtClean="0">
                <a:solidFill>
                  <a:srgbClr val="002060"/>
                </a:solidFill>
                <a:latin typeface="VNI-Times" pitchFamily="2" charset="0"/>
              </a:rPr>
              <a:t>Taäp hôïp chính vaø maãu (Population and Sample)</a:t>
            </a:r>
            <a:r>
              <a:rPr lang="en-US" altLang="vi-VN" sz="4000" smtClean="0">
                <a:latin typeface="VNI-Times" pitchFamily="2" charset="0"/>
              </a:rPr>
              <a:t/>
            </a:r>
            <a:br>
              <a:rPr lang="en-US" altLang="vi-VN" sz="4000" smtClean="0">
                <a:latin typeface="VNI-Times" pitchFamily="2" charset="0"/>
              </a:rPr>
            </a:br>
            <a:endParaRPr lang="en-US" altLang="vi-VN" sz="4000" smtClean="0"/>
          </a:p>
        </p:txBody>
      </p:sp>
      <p:sp>
        <p:nvSpPr>
          <p:cNvPr id="18435" name="TextBox 6"/>
          <p:cNvSpPr txBox="1">
            <a:spLocks noChangeArrowheads="1"/>
          </p:cNvSpPr>
          <p:nvPr/>
        </p:nvSpPr>
        <p:spPr bwMode="auto">
          <a:xfrm>
            <a:off x="228600" y="1828800"/>
            <a:ext cx="8686800" cy="4154488"/>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buFont typeface="Wingdings" panose="05000000000000000000" pitchFamily="2" charset="2"/>
              <a:buChar char="§"/>
            </a:pPr>
            <a:r>
              <a:rPr lang="en-US" altLang="vi-VN" sz="3200">
                <a:solidFill>
                  <a:srgbClr val="0070C0"/>
                </a:solidFill>
                <a:latin typeface="VNI-Times" pitchFamily="2" charset="0"/>
              </a:rPr>
              <a:t> Taäp hôïp chính (Toång theå): taäp hôïp taát caû caùc ñôn vò (phaàn töû) maø ta quan taâm nghieân cöùu trong moät vaán ñeà naøo ñoù. Soá phaàn töû cuûa toång theå  ñöôïc kyù hieäu laø N.</a:t>
            </a:r>
          </a:p>
          <a:p>
            <a:pPr algn="l">
              <a:buFont typeface="Wingdings" panose="05000000000000000000" pitchFamily="2" charset="2"/>
              <a:buChar char="§"/>
            </a:pPr>
            <a:r>
              <a:rPr lang="en-US" altLang="vi-VN" sz="3200">
                <a:solidFill>
                  <a:srgbClr val="0070C0"/>
                </a:solidFill>
                <a:latin typeface="VNI-Times" pitchFamily="2" charset="0"/>
              </a:rPr>
              <a:t> Maãu: laø taäp hôïp con cuûa taäp hôïp chính. Maãu goàm moät soá höõu haïn n phaàn töû.</a:t>
            </a:r>
          </a:p>
          <a:p>
            <a:pPr algn="l"/>
            <a:r>
              <a:rPr lang="en-US" altLang="vi-VN" sz="3200">
                <a:solidFill>
                  <a:srgbClr val="0070C0"/>
                </a:solidFill>
                <a:latin typeface="VNI-Times" pitchFamily="2" charset="0"/>
              </a:rPr>
              <a:t>Taäp hôïp chính = {x</a:t>
            </a:r>
            <a:r>
              <a:rPr lang="en-US" altLang="vi-VN" sz="3200" baseline="-25000">
                <a:solidFill>
                  <a:srgbClr val="0070C0"/>
                </a:solidFill>
                <a:latin typeface="VNI-Times" pitchFamily="2" charset="0"/>
              </a:rPr>
              <a:t>1</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2</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3</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N</a:t>
            </a:r>
            <a:r>
              <a:rPr lang="en-US" altLang="vi-VN" sz="3600">
                <a:solidFill>
                  <a:srgbClr val="0070C0"/>
                </a:solidFill>
                <a:latin typeface="VNI-Times" pitchFamily="2" charset="0"/>
              </a:rPr>
              <a:t>}</a:t>
            </a:r>
          </a:p>
          <a:p>
            <a:pPr algn="l"/>
            <a:r>
              <a:rPr lang="en-US" altLang="vi-VN" sz="3200">
                <a:solidFill>
                  <a:srgbClr val="0070C0"/>
                </a:solidFill>
                <a:latin typeface="VNI-Times" pitchFamily="2" charset="0"/>
              </a:rPr>
              <a:t>Maãu = {x</a:t>
            </a:r>
            <a:r>
              <a:rPr lang="en-US" altLang="vi-VN" sz="3200" baseline="-25000">
                <a:solidFill>
                  <a:srgbClr val="0070C0"/>
                </a:solidFill>
                <a:latin typeface="VNI-Times" pitchFamily="2" charset="0"/>
              </a:rPr>
              <a:t>1</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2</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3</a:t>
            </a:r>
            <a:r>
              <a:rPr lang="en-US" altLang="vi-VN" sz="3200">
                <a:solidFill>
                  <a:srgbClr val="0070C0"/>
                </a:solidFill>
                <a:latin typeface="VNI-Times" pitchFamily="2" charset="0"/>
              </a:rPr>
              <a:t> …x</a:t>
            </a:r>
            <a:r>
              <a:rPr lang="en-US" altLang="vi-VN" sz="3200" baseline="-25000">
                <a:solidFill>
                  <a:srgbClr val="0070C0"/>
                </a:solidFill>
                <a:latin typeface="VNI-Times" pitchFamily="2" charset="0"/>
              </a:rPr>
              <a:t>n</a:t>
            </a:r>
            <a:r>
              <a:rPr lang="en-US" altLang="vi-VN" sz="3600">
                <a:solidFill>
                  <a:srgbClr val="0070C0"/>
                </a:solidFill>
                <a:latin typeface="VNI-Times" pitchFamily="2" charset="0"/>
              </a:rPr>
              <a:t>}</a:t>
            </a:r>
            <a:endParaRPr lang="en-US" altLang="vi-VN" sz="3200">
              <a:solidFill>
                <a:srgbClr val="0070C0"/>
              </a:solidFill>
            </a:endParaRPr>
          </a:p>
        </p:txBody>
      </p:sp>
      <p:cxnSp>
        <p:nvCxnSpPr>
          <p:cNvPr id="18436" name="Straight Connector 7"/>
          <p:cNvCxnSpPr>
            <a:cxnSpLocks noChangeShapeType="1"/>
          </p:cNvCxnSpPr>
          <p:nvPr/>
        </p:nvCxnSpPr>
        <p:spPr bwMode="auto">
          <a:xfrm>
            <a:off x="457200" y="16764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1843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08E89116-6869-4639-8F36-2CF792FC215F}" type="slidenum">
              <a:rPr lang="en-US" altLang="vi-VN" sz="1400">
                <a:latin typeface="Arial" panose="020B0604020202020204" pitchFamily="34" charset="0"/>
              </a:rPr>
              <a:pPr/>
              <a:t>5</a:t>
            </a:fld>
            <a:endParaRPr lang="en-US" altLang="vi-VN" sz="1400">
              <a:latin typeface="Arial" panose="020B0604020202020204" pitchFamily="34" charset="0"/>
            </a:endParaRPr>
          </a:p>
        </p:txBody>
      </p:sp>
      <p:sp>
        <p:nvSpPr>
          <p:cNvPr id="18438"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228600"/>
            <a:ext cx="8716963" cy="457200"/>
          </a:xfrm>
          <a:solidFill>
            <a:schemeClr val="bg1"/>
          </a:solidFill>
        </p:spPr>
        <p:txBody>
          <a:bodyPr/>
          <a:lstStyle/>
          <a:p>
            <a:pPr algn="ctr"/>
            <a:r>
              <a:rPr lang="en-US" altLang="vi-VN" smtClean="0">
                <a:latin typeface="VNI-Times" pitchFamily="2" charset="0"/>
              </a:rPr>
              <a:t>Bieán (Variable)</a:t>
            </a:r>
          </a:p>
        </p:txBody>
      </p:sp>
      <p:sp>
        <p:nvSpPr>
          <p:cNvPr id="19459" name="Rectangle 3"/>
          <p:cNvSpPr>
            <a:spLocks noGrp="1" noChangeArrowheads="1"/>
          </p:cNvSpPr>
          <p:nvPr>
            <p:ph type="body" idx="1"/>
          </p:nvPr>
        </p:nvSpPr>
        <p:spPr>
          <a:xfrm>
            <a:off x="228600" y="1600200"/>
            <a:ext cx="8716963" cy="4495800"/>
          </a:xfrm>
        </p:spPr>
        <p:txBody>
          <a:bodyPr/>
          <a:lstStyle/>
          <a:p>
            <a:pPr>
              <a:buFont typeface="Monotype Sorts" pitchFamily="2" charset="2"/>
              <a:buNone/>
            </a:pPr>
            <a:r>
              <a:rPr lang="en-US" altLang="vi-VN" smtClean="0">
                <a:solidFill>
                  <a:srgbClr val="0070C0"/>
                </a:solidFill>
                <a:latin typeface="VNI-Times" pitchFamily="2" charset="0"/>
              </a:rPr>
              <a:t>Bieán: laø ñaëc ñieåm cuûa ñôn vò toång theå</a:t>
            </a:r>
          </a:p>
          <a:p>
            <a:r>
              <a:rPr lang="en-US" altLang="vi-VN" smtClean="0">
                <a:solidFill>
                  <a:srgbClr val="0070C0"/>
                </a:solidFill>
                <a:latin typeface="VNI-Times" pitchFamily="2" charset="0"/>
              </a:rPr>
              <a:t>Bieán ñònh tính (qualitative variable)</a:t>
            </a:r>
          </a:p>
          <a:p>
            <a:pPr>
              <a:buFont typeface="Monotype Sorts" pitchFamily="2" charset="2"/>
              <a:buNone/>
            </a:pPr>
            <a:r>
              <a:rPr lang="en-US" altLang="vi-VN" smtClean="0">
                <a:solidFill>
                  <a:srgbClr val="0070C0"/>
                </a:solidFill>
                <a:latin typeface="VNI-Times" pitchFamily="2" charset="0"/>
              </a:rPr>
              <a:t>Theå hieän loaïi cuûa ñôn vò (phaàn töû).</a:t>
            </a:r>
          </a:p>
          <a:p>
            <a:pPr>
              <a:buFont typeface="Monotype Sorts" pitchFamily="2" charset="2"/>
              <a:buNone/>
            </a:pPr>
            <a:r>
              <a:rPr lang="en-US" altLang="vi-VN" smtClean="0">
                <a:solidFill>
                  <a:srgbClr val="0070C0"/>
                </a:solidFill>
                <a:latin typeface="VNI-Times" pitchFamily="2" charset="0"/>
              </a:rPr>
              <a:t>Ví duï: Giôùi tính, ngheà nghieäp,...</a:t>
            </a:r>
          </a:p>
          <a:p>
            <a:r>
              <a:rPr lang="en-US" altLang="vi-VN" smtClean="0">
                <a:solidFill>
                  <a:srgbClr val="0070C0"/>
                </a:solidFill>
                <a:latin typeface="VNI-Times" pitchFamily="2" charset="0"/>
              </a:rPr>
              <a:t>Bieán ñònh löôïng (quantitative variable)</a:t>
            </a:r>
          </a:p>
          <a:p>
            <a:pPr>
              <a:buFont typeface="Monotype Sorts" pitchFamily="2" charset="2"/>
              <a:buNone/>
            </a:pPr>
            <a:r>
              <a:rPr lang="en-US" altLang="vi-VN" smtClean="0">
                <a:solidFill>
                  <a:srgbClr val="0070C0"/>
                </a:solidFill>
                <a:latin typeface="VNI-Times" pitchFamily="2" charset="0"/>
              </a:rPr>
              <a:t>Theå hieän baèng con soá (numeric),ñoù laø keát quaû cuûa caân, ñong, ño, ñeám.</a:t>
            </a:r>
            <a:endParaRPr lang="en-US" altLang="vi-VN" smtClean="0">
              <a:solidFill>
                <a:srgbClr val="0070C0"/>
              </a:solidFill>
            </a:endParaRPr>
          </a:p>
        </p:txBody>
      </p:sp>
      <p:cxnSp>
        <p:nvCxnSpPr>
          <p:cNvPr id="19460" name="Straight Connector 5"/>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1946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0A01355B-6FF1-4A0B-9414-7FBC57FA6813}" type="slidenum">
              <a:rPr lang="en-US" altLang="vi-VN" sz="1400">
                <a:latin typeface="Arial" panose="020B0604020202020204" pitchFamily="34" charset="0"/>
              </a:rPr>
              <a:pPr/>
              <a:t>6</a:t>
            </a:fld>
            <a:endParaRPr lang="en-US" altLang="vi-VN" sz="1400">
              <a:latin typeface="Arial" panose="020B0604020202020204" pitchFamily="34" charset="0"/>
            </a:endParaRPr>
          </a:p>
        </p:txBody>
      </p:sp>
      <p:sp>
        <p:nvSpPr>
          <p:cNvPr id="19462"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Content Placeholder 2"/>
          <p:cNvSpPr>
            <a:spLocks noGrp="1"/>
          </p:cNvSpPr>
          <p:nvPr>
            <p:ph idx="1"/>
          </p:nvPr>
        </p:nvSpPr>
        <p:spPr/>
        <p:txBody>
          <a:bodyPr/>
          <a:lstStyle/>
          <a:p>
            <a:endParaRPr lang="vi-VN" altLang="vi-VN" smtClean="0"/>
          </a:p>
        </p:txBody>
      </p:sp>
      <p:pic>
        <p:nvPicPr>
          <p:cNvPr id="2048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6868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Rectangle 2"/>
          <p:cNvSpPr>
            <a:spLocks noGrp="1" noChangeArrowheads="1"/>
          </p:cNvSpPr>
          <p:nvPr>
            <p:ph type="title"/>
          </p:nvPr>
        </p:nvSpPr>
        <p:spPr>
          <a:xfrm>
            <a:off x="228600" y="228600"/>
            <a:ext cx="8716963" cy="457200"/>
          </a:xfrm>
          <a:solidFill>
            <a:schemeClr val="bg1"/>
          </a:solidFill>
        </p:spPr>
        <p:txBody>
          <a:bodyPr/>
          <a:lstStyle/>
          <a:p>
            <a:pPr algn="ctr"/>
            <a:r>
              <a:rPr lang="en-US" altLang="vi-VN" smtClean="0">
                <a:latin typeface="VNI-Times" pitchFamily="2" charset="0"/>
              </a:rPr>
              <a:t>Phaân loaïi Bieán </a:t>
            </a:r>
          </a:p>
        </p:txBody>
      </p:sp>
      <p:cxnSp>
        <p:nvCxnSpPr>
          <p:cNvPr id="20485" name="Straight Connector 5"/>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2048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90FD23B3-F540-4C8B-963E-609C2AEA2F19}" type="slidenum">
              <a:rPr lang="en-US" altLang="vi-VN" sz="1400">
                <a:latin typeface="Arial" panose="020B0604020202020204" pitchFamily="34" charset="0"/>
              </a:rPr>
              <a:pPr/>
              <a:t>7</a:t>
            </a:fld>
            <a:endParaRPr lang="en-US" altLang="vi-VN" sz="1400">
              <a:latin typeface="Arial" panose="020B0604020202020204" pitchFamily="34" charset="0"/>
            </a:endParaRPr>
          </a:p>
        </p:txBody>
      </p:sp>
      <p:sp>
        <p:nvSpPr>
          <p:cNvPr id="20487" name="Footer Placeholder 7"/>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228600"/>
            <a:ext cx="8716963" cy="457200"/>
          </a:xfrm>
          <a:solidFill>
            <a:schemeClr val="bg1"/>
          </a:solidFill>
        </p:spPr>
        <p:txBody>
          <a:bodyPr/>
          <a:lstStyle/>
          <a:p>
            <a:pPr algn="ctr"/>
            <a:r>
              <a:rPr lang="en-US" altLang="vi-VN" smtClean="0">
                <a:latin typeface="VNI-Times" pitchFamily="2" charset="0"/>
              </a:rPr>
              <a:t>Döõ lieäu (data)</a:t>
            </a:r>
          </a:p>
        </p:txBody>
      </p:sp>
      <p:sp>
        <p:nvSpPr>
          <p:cNvPr id="21507" name="Rectangle 3"/>
          <p:cNvSpPr>
            <a:spLocks noGrp="1" noChangeArrowheads="1"/>
          </p:cNvSpPr>
          <p:nvPr>
            <p:ph type="body" idx="1"/>
          </p:nvPr>
        </p:nvSpPr>
        <p:spPr>
          <a:xfrm>
            <a:off x="228600" y="1600200"/>
            <a:ext cx="8686800" cy="5029200"/>
          </a:xfrm>
        </p:spPr>
        <p:txBody>
          <a:bodyPr/>
          <a:lstStyle/>
          <a:p>
            <a:pPr>
              <a:buFont typeface="Monotype Sorts" pitchFamily="2" charset="2"/>
              <a:buNone/>
            </a:pPr>
            <a:r>
              <a:rPr lang="en-US" altLang="vi-VN" smtClean="0">
                <a:solidFill>
                  <a:srgbClr val="0070C0"/>
                </a:solidFill>
                <a:latin typeface="VNI-Times" pitchFamily="2" charset="0"/>
              </a:rPr>
              <a:t>Laø keát quaû quan saùt cuûa caùc bieán.</a:t>
            </a:r>
          </a:p>
          <a:p>
            <a:r>
              <a:rPr lang="en-US" altLang="vi-VN" smtClean="0">
                <a:solidFill>
                  <a:srgbClr val="0070C0"/>
                </a:solidFill>
                <a:latin typeface="VNI-Times" pitchFamily="2" charset="0"/>
              </a:rPr>
              <a:t>Döõ lieäu ñònh tính</a:t>
            </a:r>
          </a:p>
          <a:p>
            <a:r>
              <a:rPr lang="en-US" altLang="vi-VN" smtClean="0">
                <a:solidFill>
                  <a:srgbClr val="0070C0"/>
                </a:solidFill>
                <a:latin typeface="VNI-Times" pitchFamily="2" charset="0"/>
              </a:rPr>
              <a:t>Döõ lieäu ñònh löôïng </a:t>
            </a:r>
          </a:p>
        </p:txBody>
      </p:sp>
      <p:cxnSp>
        <p:nvCxnSpPr>
          <p:cNvPr id="21508" name="Straight Connector 3"/>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2150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EAF7E2DE-E968-439A-9A4B-D2B1AAE7EEC8}" type="slidenum">
              <a:rPr lang="en-US" altLang="vi-VN" sz="1400">
                <a:latin typeface="Arial" panose="020B0604020202020204" pitchFamily="34" charset="0"/>
              </a:rPr>
              <a:pPr/>
              <a:t>8</a:t>
            </a:fld>
            <a:endParaRPr lang="en-US" altLang="vi-VN" sz="1400">
              <a:latin typeface="Arial" panose="020B0604020202020204" pitchFamily="34" charset="0"/>
            </a:endParaRPr>
          </a:p>
        </p:txBody>
      </p:sp>
      <p:sp>
        <p:nvSpPr>
          <p:cNvPr id="21510"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228600" y="228600"/>
            <a:ext cx="8686800" cy="685800"/>
          </a:xfrm>
        </p:spPr>
        <p:txBody>
          <a:bodyPr/>
          <a:lstStyle/>
          <a:p>
            <a:pPr algn="ctr"/>
            <a:r>
              <a:rPr lang="en-US" altLang="vi-VN" smtClean="0"/>
              <a:t>Phân loại dữ liệu</a:t>
            </a:r>
          </a:p>
        </p:txBody>
      </p:sp>
      <p:sp>
        <p:nvSpPr>
          <p:cNvPr id="22531" name="Content Placeholder 2"/>
          <p:cNvSpPr>
            <a:spLocks noGrp="1"/>
          </p:cNvSpPr>
          <p:nvPr>
            <p:ph idx="1"/>
          </p:nvPr>
        </p:nvSpPr>
        <p:spPr/>
        <p:txBody>
          <a:bodyPr/>
          <a:lstStyle/>
          <a:p>
            <a:endParaRPr lang="vi-VN" altLang="vi-VN" smtClean="0"/>
          </a:p>
        </p:txBody>
      </p:sp>
      <p:pic>
        <p:nvPicPr>
          <p:cNvPr id="225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600200"/>
            <a:ext cx="8686800" cy="4572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cxnSp>
        <p:nvCxnSpPr>
          <p:cNvPr id="22533" name="Straight Connector 3"/>
          <p:cNvCxnSpPr>
            <a:cxnSpLocks noChangeShapeType="1"/>
          </p:cNvCxnSpPr>
          <p:nvPr/>
        </p:nvCxnSpPr>
        <p:spPr bwMode="auto">
          <a:xfrm>
            <a:off x="304800" y="1143000"/>
            <a:ext cx="8458200" cy="0"/>
          </a:xfrm>
          <a:prstGeom prst="line">
            <a:avLst/>
          </a:prstGeom>
          <a:noFill/>
          <a:ln w="57150" algn="ctr">
            <a:solidFill>
              <a:schemeClr val="accent1"/>
            </a:solidFill>
            <a:round/>
            <a:headEnd type="none" w="sm" len="sm"/>
            <a:tailEnd type="none" w="sm" len="sm"/>
          </a:ln>
          <a:extLst>
            <a:ext uri="{909E8E84-426E-40DD-AFC4-6F175D3DCCD1}">
              <a14:hiddenFill xmlns:a14="http://schemas.microsoft.com/office/drawing/2010/main">
                <a:noFill/>
              </a14:hiddenFill>
            </a:ext>
          </a:extLst>
        </p:spPr>
      </p:cxnSp>
      <p:sp>
        <p:nvSpPr>
          <p:cNvPr id="2253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EE8471B8-75D8-456A-A404-288D2C146FE4}" type="slidenum">
              <a:rPr lang="en-US" altLang="vi-VN" sz="1400">
                <a:latin typeface="Arial" panose="020B0604020202020204" pitchFamily="34" charset="0"/>
              </a:rPr>
              <a:pPr/>
              <a:t>9</a:t>
            </a:fld>
            <a:endParaRPr lang="en-US" altLang="vi-VN" sz="1400">
              <a:latin typeface="Arial" panose="020B0604020202020204" pitchFamily="34" charset="0"/>
            </a:endParaRPr>
          </a:p>
        </p:txBody>
      </p:sp>
      <p:sp>
        <p:nvSpPr>
          <p:cNvPr id="22535" name="Footer Placeholder 7"/>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vi-VN" sz="1400" smtClean="0">
                <a:latin typeface="Arial" panose="020B0604020202020204" pitchFamily="34" charset="0"/>
              </a:rPr>
              <a:t>NNP-ĐHNH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1622</TotalTime>
  <Words>565</Words>
  <Application>Microsoft Office PowerPoint</Application>
  <PresentationFormat>On-screen Show (4:3)</PresentationFormat>
  <Paragraphs>89</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Times New Roman</vt:lpstr>
      <vt:lpstr>Arial</vt:lpstr>
      <vt:lpstr>Monotype Sorts</vt:lpstr>
      <vt:lpstr>VNI-Times</vt:lpstr>
      <vt:lpstr>Wingdings</vt:lpstr>
      <vt:lpstr>VNI-Helve</vt:lpstr>
      <vt:lpstr>Dads Tie</vt:lpstr>
      <vt:lpstr>Chöông 1: Giôùi thieäu moân hoïc</vt:lpstr>
      <vt:lpstr> Ñònh nghóa</vt:lpstr>
      <vt:lpstr>Chöùc naêng cuûa thoáng keâ</vt:lpstr>
      <vt:lpstr>Caùc khaùi nieäm caên baûn</vt:lpstr>
      <vt:lpstr> Taäp hôïp chính vaø maãu (Population and Sample) </vt:lpstr>
      <vt:lpstr>Bieán (Variable)</vt:lpstr>
      <vt:lpstr>Phaân loaïi Bieán </vt:lpstr>
      <vt:lpstr>Döõ lieäu (data)</vt:lpstr>
      <vt:lpstr>Phân loại dữ liệu</vt:lpstr>
      <vt:lpstr>Toùm taét caùc loaïi thang ño</vt:lpstr>
      <vt:lpstr> Caùc loaïi thang ño </vt:lpstr>
      <vt:lpstr>Dịch vụ hỗ trợ làm bài tập, làm luận văn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Chöông 1 Giôùi thieäu moân hoïc</dc:title>
  <dc:creator>Professor</dc:creator>
  <cp:lastModifiedBy>Admin HT</cp:lastModifiedBy>
  <cp:revision>187</cp:revision>
  <dcterms:created xsi:type="dcterms:W3CDTF">1999-12-31T17:28:19Z</dcterms:created>
  <dcterms:modified xsi:type="dcterms:W3CDTF">2024-06-04T08:42:07Z</dcterms:modified>
</cp:coreProperties>
</file>